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23" r:id="rId3"/>
    <p:sldMasterId id="2147483748" r:id="rId4"/>
    <p:sldMasterId id="2147483783" r:id="rId5"/>
  </p:sldMasterIdLst>
  <p:notesMasterIdLst>
    <p:notesMasterId r:id="rId20"/>
  </p:notesMasterIdLst>
  <p:sldIdLst>
    <p:sldId id="257" r:id="rId6"/>
    <p:sldId id="1695" r:id="rId7"/>
    <p:sldId id="1705" r:id="rId8"/>
    <p:sldId id="1703" r:id="rId9"/>
    <p:sldId id="1708" r:id="rId10"/>
    <p:sldId id="1706" r:id="rId11"/>
    <p:sldId id="1640" r:id="rId12"/>
    <p:sldId id="1605" r:id="rId13"/>
    <p:sldId id="1568" r:id="rId14"/>
    <p:sldId id="1569" r:id="rId15"/>
    <p:sldId id="1699" r:id="rId16"/>
    <p:sldId id="1696" r:id="rId17"/>
    <p:sldId id="1710" r:id="rId18"/>
    <p:sldId id="17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2F2F2"/>
    <a:srgbClr val="1D428A"/>
    <a:srgbClr val="00B2A9"/>
    <a:srgbClr val="00A89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62"/>
      </p:cViewPr>
      <p:guideLst>
        <p:guide orient="horz" pos="527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D629F-31BC-46ED-9579-E033A9DBE793}" type="doc">
      <dgm:prSet loTypeId="urn:microsoft.com/office/officeart/2005/8/layout/pyramid3" loCatId="pyramid" qsTypeId="urn:microsoft.com/office/officeart/2005/8/quickstyle/3d5" qsCatId="3D" csTypeId="urn:microsoft.com/office/officeart/2005/8/colors/accent6_4" csCatId="accent6" phldr="1"/>
      <dgm:spPr/>
    </dgm:pt>
    <dgm:pt modelId="{F053CFA9-E514-4B3F-B1A8-8393B0129859}">
      <dgm:prSet phldrT="[Text]" custT="1"/>
      <dgm:spPr>
        <a:solidFill>
          <a:srgbClr val="00B2A9"/>
        </a:solidFill>
        <a:ln>
          <a:solidFill>
            <a:schemeClr val="accent1"/>
          </a:solidFill>
        </a:ln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7</a:t>
          </a:r>
        </a:p>
      </dgm:t>
    </dgm:pt>
    <dgm:pt modelId="{0A7C3A89-E98F-409E-A080-534F73204E22}" type="parTrans" cxnId="{3B9D93DF-C036-4424-9739-DF76D31D9585}">
      <dgm:prSet/>
      <dgm:spPr/>
      <dgm:t>
        <a:bodyPr/>
        <a:lstStyle/>
        <a:p>
          <a:endParaRPr lang="de-DE"/>
        </a:p>
      </dgm:t>
    </dgm:pt>
    <dgm:pt modelId="{6D6DC2D9-9CFD-4B37-9A3F-7F05884B0F02}" type="sibTrans" cxnId="{3B9D93DF-C036-4424-9739-DF76D31D9585}">
      <dgm:prSet/>
      <dgm:spPr/>
      <dgm:t>
        <a:bodyPr/>
        <a:lstStyle/>
        <a:p>
          <a:endParaRPr lang="de-DE"/>
        </a:p>
      </dgm:t>
    </dgm:pt>
    <dgm:pt modelId="{431A15E4-DE7D-4BA0-A30C-2A3A7E72AFD8}">
      <dgm:prSet phldrT="[Text]" custT="1"/>
      <dgm:spPr>
        <a:solidFill>
          <a:schemeClr val="tx2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6</a:t>
          </a:r>
        </a:p>
      </dgm:t>
    </dgm:pt>
    <dgm:pt modelId="{18C987EA-D575-42A1-8F87-D1F8E6FD49DC}" type="parTrans" cxnId="{1881E784-7483-4539-B44D-5F6EDD2EB68D}">
      <dgm:prSet/>
      <dgm:spPr/>
      <dgm:t>
        <a:bodyPr/>
        <a:lstStyle/>
        <a:p>
          <a:endParaRPr lang="de-DE"/>
        </a:p>
      </dgm:t>
    </dgm:pt>
    <dgm:pt modelId="{B9A1FC05-9E0A-4678-8B0F-80EDACE6BCB5}" type="sibTrans" cxnId="{1881E784-7483-4539-B44D-5F6EDD2EB68D}">
      <dgm:prSet/>
      <dgm:spPr/>
      <dgm:t>
        <a:bodyPr/>
        <a:lstStyle/>
        <a:p>
          <a:endParaRPr lang="de-DE"/>
        </a:p>
      </dgm:t>
    </dgm:pt>
    <dgm:pt modelId="{FBF98847-8EEC-49E3-8942-16AB8849DF9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5</a:t>
          </a:r>
        </a:p>
      </dgm:t>
    </dgm:pt>
    <dgm:pt modelId="{F608D2A6-BE8C-4C46-9ED8-E27C3FA4122F}" type="parTrans" cxnId="{F88A47E3-FEB0-4691-8CCE-929480F13374}">
      <dgm:prSet/>
      <dgm:spPr/>
      <dgm:t>
        <a:bodyPr/>
        <a:lstStyle/>
        <a:p>
          <a:endParaRPr lang="de-DE"/>
        </a:p>
      </dgm:t>
    </dgm:pt>
    <dgm:pt modelId="{749BDA44-5BD9-4774-8152-9117D1285ECB}" type="sibTrans" cxnId="{F88A47E3-FEB0-4691-8CCE-929480F13374}">
      <dgm:prSet/>
      <dgm:spPr/>
      <dgm:t>
        <a:bodyPr/>
        <a:lstStyle/>
        <a:p>
          <a:endParaRPr lang="de-DE"/>
        </a:p>
      </dgm:t>
    </dgm:pt>
    <dgm:pt modelId="{A14BFCC4-C393-4981-ADF1-8C291D746C95}">
      <dgm:prSet phldrT="[Text]" custT="1"/>
      <dgm:spPr>
        <a:solidFill>
          <a:srgbClr val="1D428A"/>
        </a:solidFill>
      </dgm:spPr>
      <dgm:t>
        <a:bodyPr/>
        <a:lstStyle/>
        <a:p>
          <a:r>
            <a:rPr lang="de-DE" sz="1400" b="1" dirty="0" err="1">
              <a:solidFill>
                <a:schemeClr val="bg1"/>
              </a:solidFill>
            </a:rPr>
            <a:t>Step</a:t>
          </a:r>
          <a:endParaRPr lang="de-DE" sz="1400" b="1" dirty="0">
            <a:solidFill>
              <a:schemeClr val="bg1"/>
            </a:solidFill>
          </a:endParaRPr>
        </a:p>
        <a:p>
          <a:r>
            <a:rPr lang="de-DE" sz="1400" b="1" dirty="0">
              <a:solidFill>
                <a:schemeClr val="bg1"/>
              </a:solidFill>
            </a:rPr>
            <a:t>1</a:t>
          </a:r>
        </a:p>
      </dgm:t>
    </dgm:pt>
    <dgm:pt modelId="{EF7334C9-ABD2-4798-B4BC-D25397F5973E}" type="parTrans" cxnId="{25E68F12-FB1B-4A7E-88C3-6403FB89506F}">
      <dgm:prSet/>
      <dgm:spPr/>
      <dgm:t>
        <a:bodyPr/>
        <a:lstStyle/>
        <a:p>
          <a:endParaRPr lang="de-DE"/>
        </a:p>
      </dgm:t>
    </dgm:pt>
    <dgm:pt modelId="{922379A3-A48E-4B17-861F-47A51C5EC81D}" type="sibTrans" cxnId="{25E68F12-FB1B-4A7E-88C3-6403FB89506F}">
      <dgm:prSet/>
      <dgm:spPr/>
      <dgm:t>
        <a:bodyPr/>
        <a:lstStyle/>
        <a:p>
          <a:endParaRPr lang="de-DE"/>
        </a:p>
      </dgm:t>
    </dgm:pt>
    <dgm:pt modelId="{3ECA9CD0-8AF6-48C4-9A18-FA67F3A6801D}">
      <dgm:prSet phldrT="[Text]" custT="1"/>
      <dgm:spPr>
        <a:solidFill>
          <a:srgbClr val="1D428A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4</a:t>
          </a:r>
          <a:endParaRPr lang="de-DE" sz="3000" b="1" dirty="0">
            <a:solidFill>
              <a:schemeClr val="bg1"/>
            </a:solidFill>
          </a:endParaRPr>
        </a:p>
      </dgm:t>
    </dgm:pt>
    <dgm:pt modelId="{FBD4D0F2-6DD6-4EBD-8473-3E1F840EFC2D}" type="parTrans" cxnId="{A474909E-5A1D-4B4A-A8C1-740577076309}">
      <dgm:prSet/>
      <dgm:spPr/>
      <dgm:t>
        <a:bodyPr/>
        <a:lstStyle/>
        <a:p>
          <a:endParaRPr lang="de-DE"/>
        </a:p>
      </dgm:t>
    </dgm:pt>
    <dgm:pt modelId="{3D5557CC-B5DC-43A2-A82A-213F3006F760}" type="sibTrans" cxnId="{A474909E-5A1D-4B4A-A8C1-740577076309}">
      <dgm:prSet/>
      <dgm:spPr/>
      <dgm:t>
        <a:bodyPr/>
        <a:lstStyle/>
        <a:p>
          <a:endParaRPr lang="de-DE"/>
        </a:p>
      </dgm:t>
    </dgm:pt>
    <dgm:pt modelId="{C3508657-B414-46D8-A372-E3318A944AA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3</a:t>
          </a:r>
        </a:p>
      </dgm:t>
    </dgm:pt>
    <dgm:pt modelId="{C50BD2D8-3B02-4DDB-AB29-75DAAF7FDF04}" type="parTrans" cxnId="{EBA8BB46-2C92-4690-A393-07B6FEF105E6}">
      <dgm:prSet/>
      <dgm:spPr/>
      <dgm:t>
        <a:bodyPr/>
        <a:lstStyle/>
        <a:p>
          <a:endParaRPr lang="de-DE"/>
        </a:p>
      </dgm:t>
    </dgm:pt>
    <dgm:pt modelId="{502501D3-C0D7-409B-92AD-9378F29B555A}" type="sibTrans" cxnId="{EBA8BB46-2C92-4690-A393-07B6FEF105E6}">
      <dgm:prSet/>
      <dgm:spPr/>
      <dgm:t>
        <a:bodyPr/>
        <a:lstStyle/>
        <a:p>
          <a:endParaRPr lang="de-DE"/>
        </a:p>
      </dgm:t>
    </dgm:pt>
    <dgm:pt modelId="{8CB940A9-4F33-48C1-8F0F-7F684102FCC9}">
      <dgm:prSet phldrT="[Text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2</a:t>
          </a:r>
        </a:p>
      </dgm:t>
    </dgm:pt>
    <dgm:pt modelId="{7A75F44B-0F51-4DB1-9225-23A0F4877D10}" type="parTrans" cxnId="{CFAF6835-9AC5-47DE-A77E-B81D73CEED5C}">
      <dgm:prSet/>
      <dgm:spPr/>
      <dgm:t>
        <a:bodyPr/>
        <a:lstStyle/>
        <a:p>
          <a:endParaRPr lang="de-DE"/>
        </a:p>
      </dgm:t>
    </dgm:pt>
    <dgm:pt modelId="{F86012D4-5A44-497F-A684-991C3063808E}" type="sibTrans" cxnId="{CFAF6835-9AC5-47DE-A77E-B81D73CEED5C}">
      <dgm:prSet/>
      <dgm:spPr/>
      <dgm:t>
        <a:bodyPr/>
        <a:lstStyle/>
        <a:p>
          <a:endParaRPr lang="de-DE"/>
        </a:p>
      </dgm:t>
    </dgm:pt>
    <dgm:pt modelId="{D25B668F-431A-4DAE-A2EA-1632FA9B3D45}" type="pres">
      <dgm:prSet presAssocID="{E50D629F-31BC-46ED-9579-E033A9DBE793}" presName="Name0" presStyleCnt="0">
        <dgm:presLayoutVars>
          <dgm:dir/>
          <dgm:animLvl val="lvl"/>
          <dgm:resizeHandles val="exact"/>
        </dgm:presLayoutVars>
      </dgm:prSet>
      <dgm:spPr/>
    </dgm:pt>
    <dgm:pt modelId="{D2E3F3A3-5AFB-4116-87AD-B514D76CDEF9}" type="pres">
      <dgm:prSet presAssocID="{F053CFA9-E514-4B3F-B1A8-8393B0129859}" presName="Name8" presStyleCnt="0"/>
      <dgm:spPr/>
    </dgm:pt>
    <dgm:pt modelId="{C2116A80-1432-4581-90CD-1551A366C66F}" type="pres">
      <dgm:prSet presAssocID="{F053CFA9-E514-4B3F-B1A8-8393B0129859}" presName="level" presStyleLbl="node1" presStyleIdx="0" presStyleCnt="7" custLinFactNeighborY="-7608">
        <dgm:presLayoutVars>
          <dgm:chMax val="1"/>
          <dgm:bulletEnabled val="1"/>
        </dgm:presLayoutVars>
      </dgm:prSet>
      <dgm:spPr/>
    </dgm:pt>
    <dgm:pt modelId="{D2F51344-DA66-4721-A2B0-2EB58738EFDA}" type="pres">
      <dgm:prSet presAssocID="{F053CFA9-E514-4B3F-B1A8-8393B01298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367DFA-A879-4D70-9084-95A470D9B742}" type="pres">
      <dgm:prSet presAssocID="{431A15E4-DE7D-4BA0-A30C-2A3A7E72AFD8}" presName="Name8" presStyleCnt="0"/>
      <dgm:spPr/>
    </dgm:pt>
    <dgm:pt modelId="{2C404200-C453-4899-A0EC-F67FF0AE9674}" type="pres">
      <dgm:prSet presAssocID="{431A15E4-DE7D-4BA0-A30C-2A3A7E72AFD8}" presName="level" presStyleLbl="node1" presStyleIdx="1" presStyleCnt="7" custLinFactNeighborX="-8333" custLinFactNeighborY="-322">
        <dgm:presLayoutVars>
          <dgm:chMax val="1"/>
          <dgm:bulletEnabled val="1"/>
        </dgm:presLayoutVars>
      </dgm:prSet>
      <dgm:spPr/>
    </dgm:pt>
    <dgm:pt modelId="{7F7F4BFA-7DBE-456E-A06C-9E53423AFD28}" type="pres">
      <dgm:prSet presAssocID="{431A15E4-DE7D-4BA0-A30C-2A3A7E72AF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D9DDB2-FC91-403B-ACEB-F6C639A394F0}" type="pres">
      <dgm:prSet presAssocID="{FBF98847-8EEC-49E3-8942-16AB8849DF9D}" presName="Name8" presStyleCnt="0"/>
      <dgm:spPr/>
    </dgm:pt>
    <dgm:pt modelId="{F5C162F2-0A7A-4C76-9309-C270D306CD3D}" type="pres">
      <dgm:prSet presAssocID="{FBF98847-8EEC-49E3-8942-16AB8849DF9D}" presName="level" presStyleLbl="node1" presStyleIdx="2" presStyleCnt="7" custLinFactNeighborX="-1878" custLinFactNeighborY="0">
        <dgm:presLayoutVars>
          <dgm:chMax val="1"/>
          <dgm:bulletEnabled val="1"/>
        </dgm:presLayoutVars>
      </dgm:prSet>
      <dgm:spPr/>
    </dgm:pt>
    <dgm:pt modelId="{9065C0C6-4AC4-4D4D-A25C-46AAC881FF14}" type="pres">
      <dgm:prSet presAssocID="{FBF98847-8EEC-49E3-8942-16AB8849DF9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F38439-2B15-445F-939C-4E69B7323278}" type="pres">
      <dgm:prSet presAssocID="{3ECA9CD0-8AF6-48C4-9A18-FA67F3A6801D}" presName="Name8" presStyleCnt="0"/>
      <dgm:spPr/>
    </dgm:pt>
    <dgm:pt modelId="{62C19711-F0D9-4434-9956-9A086FED917E}" type="pres">
      <dgm:prSet presAssocID="{3ECA9CD0-8AF6-48C4-9A18-FA67F3A6801D}" presName="level" presStyleLbl="node1" presStyleIdx="3" presStyleCnt="7" custLinFactNeighborX="-15333" custLinFactNeighborY="220">
        <dgm:presLayoutVars>
          <dgm:chMax val="1"/>
          <dgm:bulletEnabled val="1"/>
        </dgm:presLayoutVars>
      </dgm:prSet>
      <dgm:spPr/>
    </dgm:pt>
    <dgm:pt modelId="{65A4E083-0491-48A4-92F7-2FEAFBD52F5E}" type="pres">
      <dgm:prSet presAssocID="{3ECA9CD0-8AF6-48C4-9A18-FA67F3A6801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399627-6D57-4445-A9ED-2679688FB2DF}" type="pres">
      <dgm:prSet presAssocID="{C3508657-B414-46D8-A372-E3318A944AAE}" presName="Name8" presStyleCnt="0"/>
      <dgm:spPr/>
    </dgm:pt>
    <dgm:pt modelId="{8B442362-B962-431F-AC7D-332DBEF9A8CC}" type="pres">
      <dgm:prSet presAssocID="{C3508657-B414-46D8-A372-E3318A944AAE}" presName="level" presStyleLbl="node1" presStyleIdx="4" presStyleCnt="7" custLinFactNeighborX="1068" custLinFactNeighborY="1140">
        <dgm:presLayoutVars>
          <dgm:chMax val="1"/>
          <dgm:bulletEnabled val="1"/>
        </dgm:presLayoutVars>
      </dgm:prSet>
      <dgm:spPr/>
    </dgm:pt>
    <dgm:pt modelId="{BDAC63F4-C8BB-4A4F-AD26-55A28550C76C}" type="pres">
      <dgm:prSet presAssocID="{C3508657-B414-46D8-A372-E3318A944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290992-3BF3-4C2B-A294-B1185511E204}" type="pres">
      <dgm:prSet presAssocID="{8CB940A9-4F33-48C1-8F0F-7F684102FCC9}" presName="Name8" presStyleCnt="0"/>
      <dgm:spPr/>
    </dgm:pt>
    <dgm:pt modelId="{E088C514-0814-4032-A961-F512FE9DDAC3}" type="pres">
      <dgm:prSet presAssocID="{8CB940A9-4F33-48C1-8F0F-7F684102FCC9}" presName="level" presStyleLbl="node1" presStyleIdx="5" presStyleCnt="7" custLinFactNeighborX="-14061" custLinFactNeighborY="1735">
        <dgm:presLayoutVars>
          <dgm:chMax val="1"/>
          <dgm:bulletEnabled val="1"/>
        </dgm:presLayoutVars>
      </dgm:prSet>
      <dgm:spPr/>
    </dgm:pt>
    <dgm:pt modelId="{E3046D59-CB18-494F-8732-964EA0DF15A4}" type="pres">
      <dgm:prSet presAssocID="{8CB940A9-4F33-48C1-8F0F-7F684102FC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3C625D-9FE1-4BF1-BB19-7ACF5C274B89}" type="pres">
      <dgm:prSet presAssocID="{A14BFCC4-C393-4981-ADF1-8C291D746C95}" presName="Name8" presStyleCnt="0"/>
      <dgm:spPr/>
    </dgm:pt>
    <dgm:pt modelId="{D0A9FCA1-AB8F-446F-8E1F-CB8DFA49BADF}" type="pres">
      <dgm:prSet presAssocID="{A14BFCC4-C393-4981-ADF1-8C291D746C95}" presName="level" presStyleLbl="node1" presStyleIdx="6" presStyleCnt="7" custLinFactNeighborY="1565">
        <dgm:presLayoutVars>
          <dgm:chMax val="1"/>
          <dgm:bulletEnabled val="1"/>
        </dgm:presLayoutVars>
      </dgm:prSet>
      <dgm:spPr/>
    </dgm:pt>
    <dgm:pt modelId="{6438C71F-D7E3-4248-964D-26B71955F661}" type="pres">
      <dgm:prSet presAssocID="{A14BFCC4-C393-4981-ADF1-8C291D746C9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E68F12-FB1B-4A7E-88C3-6403FB89506F}" srcId="{E50D629F-31BC-46ED-9579-E033A9DBE793}" destId="{A14BFCC4-C393-4981-ADF1-8C291D746C95}" srcOrd="6" destOrd="0" parTransId="{EF7334C9-ABD2-4798-B4BC-D25397F5973E}" sibTransId="{922379A3-A48E-4B17-861F-47A51C5EC81D}"/>
    <dgm:cxn modelId="{5A6D2833-2E38-4320-8A4C-73B67E85D0D4}" type="presOf" srcId="{F053CFA9-E514-4B3F-B1A8-8393B0129859}" destId="{C2116A80-1432-4581-90CD-1551A366C66F}" srcOrd="0" destOrd="0" presId="urn:microsoft.com/office/officeart/2005/8/layout/pyramid3"/>
    <dgm:cxn modelId="{CFAF6835-9AC5-47DE-A77E-B81D73CEED5C}" srcId="{E50D629F-31BC-46ED-9579-E033A9DBE793}" destId="{8CB940A9-4F33-48C1-8F0F-7F684102FCC9}" srcOrd="5" destOrd="0" parTransId="{7A75F44B-0F51-4DB1-9225-23A0F4877D10}" sibTransId="{F86012D4-5A44-497F-A684-991C3063808E}"/>
    <dgm:cxn modelId="{ECCB6B3A-4BA7-411F-AA42-A48F1F68DA42}" type="presOf" srcId="{431A15E4-DE7D-4BA0-A30C-2A3A7E72AFD8}" destId="{2C404200-C453-4899-A0EC-F67FF0AE9674}" srcOrd="0" destOrd="0" presId="urn:microsoft.com/office/officeart/2005/8/layout/pyramid3"/>
    <dgm:cxn modelId="{4E81F641-A0F5-4D21-A337-129DC76AA87D}" type="presOf" srcId="{C3508657-B414-46D8-A372-E3318A944AAE}" destId="{BDAC63F4-C8BB-4A4F-AD26-55A28550C76C}" srcOrd="1" destOrd="0" presId="urn:microsoft.com/office/officeart/2005/8/layout/pyramid3"/>
    <dgm:cxn modelId="{EBA8BB46-2C92-4690-A393-07B6FEF105E6}" srcId="{E50D629F-31BC-46ED-9579-E033A9DBE793}" destId="{C3508657-B414-46D8-A372-E3318A944AAE}" srcOrd="4" destOrd="0" parTransId="{C50BD2D8-3B02-4DDB-AB29-75DAAF7FDF04}" sibTransId="{502501D3-C0D7-409B-92AD-9378F29B555A}"/>
    <dgm:cxn modelId="{29BCF346-91E3-455C-B14D-0DD0E35B8D3D}" type="presOf" srcId="{FBF98847-8EEC-49E3-8942-16AB8849DF9D}" destId="{F5C162F2-0A7A-4C76-9309-C270D306CD3D}" srcOrd="0" destOrd="0" presId="urn:microsoft.com/office/officeart/2005/8/layout/pyramid3"/>
    <dgm:cxn modelId="{BB0FEE69-2B95-4DF2-B66E-0D082600971A}" type="presOf" srcId="{C3508657-B414-46D8-A372-E3318A944AAE}" destId="{8B442362-B962-431F-AC7D-332DBEF9A8CC}" srcOrd="0" destOrd="0" presId="urn:microsoft.com/office/officeart/2005/8/layout/pyramid3"/>
    <dgm:cxn modelId="{A1C5BC4C-47D5-4F90-AA8E-E03120A6C686}" type="presOf" srcId="{3ECA9CD0-8AF6-48C4-9A18-FA67F3A6801D}" destId="{62C19711-F0D9-4434-9956-9A086FED917E}" srcOrd="0" destOrd="0" presId="urn:microsoft.com/office/officeart/2005/8/layout/pyramid3"/>
    <dgm:cxn modelId="{79548A55-B039-4FE0-A929-AF01FA4ADD96}" type="presOf" srcId="{FBF98847-8EEC-49E3-8942-16AB8849DF9D}" destId="{9065C0C6-4AC4-4D4D-A25C-46AAC881FF14}" srcOrd="1" destOrd="0" presId="urn:microsoft.com/office/officeart/2005/8/layout/pyramid3"/>
    <dgm:cxn modelId="{4280F655-8760-4EE9-8CD9-A7D2D071A0FD}" type="presOf" srcId="{8CB940A9-4F33-48C1-8F0F-7F684102FCC9}" destId="{E088C514-0814-4032-A961-F512FE9DDAC3}" srcOrd="0" destOrd="0" presId="urn:microsoft.com/office/officeart/2005/8/layout/pyramid3"/>
    <dgm:cxn modelId="{13EEEA7B-EF34-48FF-8547-12035F01613A}" type="presOf" srcId="{A14BFCC4-C393-4981-ADF1-8C291D746C95}" destId="{6438C71F-D7E3-4248-964D-26B71955F661}" srcOrd="1" destOrd="0" presId="urn:microsoft.com/office/officeart/2005/8/layout/pyramid3"/>
    <dgm:cxn modelId="{B5DED483-4382-4BDE-84D5-04A7C3582FD5}" type="presOf" srcId="{A14BFCC4-C393-4981-ADF1-8C291D746C95}" destId="{D0A9FCA1-AB8F-446F-8E1F-CB8DFA49BADF}" srcOrd="0" destOrd="0" presId="urn:microsoft.com/office/officeart/2005/8/layout/pyramid3"/>
    <dgm:cxn modelId="{1881E784-7483-4539-B44D-5F6EDD2EB68D}" srcId="{E50D629F-31BC-46ED-9579-E033A9DBE793}" destId="{431A15E4-DE7D-4BA0-A30C-2A3A7E72AFD8}" srcOrd="1" destOrd="0" parTransId="{18C987EA-D575-42A1-8F87-D1F8E6FD49DC}" sibTransId="{B9A1FC05-9E0A-4678-8B0F-80EDACE6BCB5}"/>
    <dgm:cxn modelId="{B311F185-ABEE-4D04-9763-C18FEA2CA0C5}" type="presOf" srcId="{F053CFA9-E514-4B3F-B1A8-8393B0129859}" destId="{D2F51344-DA66-4721-A2B0-2EB58738EFDA}" srcOrd="1" destOrd="0" presId="urn:microsoft.com/office/officeart/2005/8/layout/pyramid3"/>
    <dgm:cxn modelId="{8C220F87-ED19-4628-9E95-139E13EDBE87}" type="presOf" srcId="{8CB940A9-4F33-48C1-8F0F-7F684102FCC9}" destId="{E3046D59-CB18-494F-8732-964EA0DF15A4}" srcOrd="1" destOrd="0" presId="urn:microsoft.com/office/officeart/2005/8/layout/pyramid3"/>
    <dgm:cxn modelId="{ABBCB993-F3A4-4A2A-BDB2-818EBE6568A7}" type="presOf" srcId="{3ECA9CD0-8AF6-48C4-9A18-FA67F3A6801D}" destId="{65A4E083-0491-48A4-92F7-2FEAFBD52F5E}" srcOrd="1" destOrd="0" presId="urn:microsoft.com/office/officeart/2005/8/layout/pyramid3"/>
    <dgm:cxn modelId="{A474909E-5A1D-4B4A-A8C1-740577076309}" srcId="{E50D629F-31BC-46ED-9579-E033A9DBE793}" destId="{3ECA9CD0-8AF6-48C4-9A18-FA67F3A6801D}" srcOrd="3" destOrd="0" parTransId="{FBD4D0F2-6DD6-4EBD-8473-3E1F840EFC2D}" sibTransId="{3D5557CC-B5DC-43A2-A82A-213F3006F760}"/>
    <dgm:cxn modelId="{EC17B6A5-1FF2-4C24-9FE1-BE645D0C41B0}" type="presOf" srcId="{E50D629F-31BC-46ED-9579-E033A9DBE793}" destId="{D25B668F-431A-4DAE-A2EA-1632FA9B3D45}" srcOrd="0" destOrd="0" presId="urn:microsoft.com/office/officeart/2005/8/layout/pyramid3"/>
    <dgm:cxn modelId="{DFFED0CD-936F-4ADF-97B3-3E1BC27BEB46}" type="presOf" srcId="{431A15E4-DE7D-4BA0-A30C-2A3A7E72AFD8}" destId="{7F7F4BFA-7DBE-456E-A06C-9E53423AFD28}" srcOrd="1" destOrd="0" presId="urn:microsoft.com/office/officeart/2005/8/layout/pyramid3"/>
    <dgm:cxn modelId="{3B9D93DF-C036-4424-9739-DF76D31D9585}" srcId="{E50D629F-31BC-46ED-9579-E033A9DBE793}" destId="{F053CFA9-E514-4B3F-B1A8-8393B0129859}" srcOrd="0" destOrd="0" parTransId="{0A7C3A89-E98F-409E-A080-534F73204E22}" sibTransId="{6D6DC2D9-9CFD-4B37-9A3F-7F05884B0F02}"/>
    <dgm:cxn modelId="{F88A47E3-FEB0-4691-8CCE-929480F13374}" srcId="{E50D629F-31BC-46ED-9579-E033A9DBE793}" destId="{FBF98847-8EEC-49E3-8942-16AB8849DF9D}" srcOrd="2" destOrd="0" parTransId="{F608D2A6-BE8C-4C46-9ED8-E27C3FA4122F}" sibTransId="{749BDA44-5BD9-4774-8152-9117D1285ECB}"/>
    <dgm:cxn modelId="{6926040B-A84A-474C-B76A-E1ED2FBB3129}" type="presParOf" srcId="{D25B668F-431A-4DAE-A2EA-1632FA9B3D45}" destId="{D2E3F3A3-5AFB-4116-87AD-B514D76CDEF9}" srcOrd="0" destOrd="0" presId="urn:microsoft.com/office/officeart/2005/8/layout/pyramid3"/>
    <dgm:cxn modelId="{90E99A97-4831-480E-B4DC-B7AED1902FDD}" type="presParOf" srcId="{D2E3F3A3-5AFB-4116-87AD-B514D76CDEF9}" destId="{C2116A80-1432-4581-90CD-1551A366C66F}" srcOrd="0" destOrd="0" presId="urn:microsoft.com/office/officeart/2005/8/layout/pyramid3"/>
    <dgm:cxn modelId="{D47DB9B0-8122-443C-A76A-3D3DA544AC9B}" type="presParOf" srcId="{D2E3F3A3-5AFB-4116-87AD-B514D76CDEF9}" destId="{D2F51344-DA66-4721-A2B0-2EB58738EFDA}" srcOrd="1" destOrd="0" presId="urn:microsoft.com/office/officeart/2005/8/layout/pyramid3"/>
    <dgm:cxn modelId="{8C8DB8C1-9F7F-4932-884D-E1439B399BDA}" type="presParOf" srcId="{D25B668F-431A-4DAE-A2EA-1632FA9B3D45}" destId="{D5367DFA-A879-4D70-9084-95A470D9B742}" srcOrd="1" destOrd="0" presId="urn:microsoft.com/office/officeart/2005/8/layout/pyramid3"/>
    <dgm:cxn modelId="{748CE7B6-4C58-4C40-9410-F1EA164A18ED}" type="presParOf" srcId="{D5367DFA-A879-4D70-9084-95A470D9B742}" destId="{2C404200-C453-4899-A0EC-F67FF0AE9674}" srcOrd="0" destOrd="0" presId="urn:microsoft.com/office/officeart/2005/8/layout/pyramid3"/>
    <dgm:cxn modelId="{C45EB48E-30FB-4EF5-A196-32FCD90B9315}" type="presParOf" srcId="{D5367DFA-A879-4D70-9084-95A470D9B742}" destId="{7F7F4BFA-7DBE-456E-A06C-9E53423AFD28}" srcOrd="1" destOrd="0" presId="urn:microsoft.com/office/officeart/2005/8/layout/pyramid3"/>
    <dgm:cxn modelId="{73D5CB47-3554-418D-914D-CDE02761243A}" type="presParOf" srcId="{D25B668F-431A-4DAE-A2EA-1632FA9B3D45}" destId="{A1D9DDB2-FC91-403B-ACEB-F6C639A394F0}" srcOrd="2" destOrd="0" presId="urn:microsoft.com/office/officeart/2005/8/layout/pyramid3"/>
    <dgm:cxn modelId="{6ED56B98-E60B-4EB4-8F7F-838A71A72255}" type="presParOf" srcId="{A1D9DDB2-FC91-403B-ACEB-F6C639A394F0}" destId="{F5C162F2-0A7A-4C76-9309-C270D306CD3D}" srcOrd="0" destOrd="0" presId="urn:microsoft.com/office/officeart/2005/8/layout/pyramid3"/>
    <dgm:cxn modelId="{E4E4284B-6F71-4198-BAEC-70896C538025}" type="presParOf" srcId="{A1D9DDB2-FC91-403B-ACEB-F6C639A394F0}" destId="{9065C0C6-4AC4-4D4D-A25C-46AAC881FF14}" srcOrd="1" destOrd="0" presId="urn:microsoft.com/office/officeart/2005/8/layout/pyramid3"/>
    <dgm:cxn modelId="{18C71C0F-65B0-4590-A00E-CA64037F2002}" type="presParOf" srcId="{D25B668F-431A-4DAE-A2EA-1632FA9B3D45}" destId="{DEF38439-2B15-445F-939C-4E69B7323278}" srcOrd="3" destOrd="0" presId="urn:microsoft.com/office/officeart/2005/8/layout/pyramid3"/>
    <dgm:cxn modelId="{8E936D7A-F856-403A-99EC-FD6E2F1F32B7}" type="presParOf" srcId="{DEF38439-2B15-445F-939C-4E69B7323278}" destId="{62C19711-F0D9-4434-9956-9A086FED917E}" srcOrd="0" destOrd="0" presId="urn:microsoft.com/office/officeart/2005/8/layout/pyramid3"/>
    <dgm:cxn modelId="{A85619A4-185C-4A42-8DF0-DB3F9918CC5A}" type="presParOf" srcId="{DEF38439-2B15-445F-939C-4E69B7323278}" destId="{65A4E083-0491-48A4-92F7-2FEAFBD52F5E}" srcOrd="1" destOrd="0" presId="urn:microsoft.com/office/officeart/2005/8/layout/pyramid3"/>
    <dgm:cxn modelId="{2E3C4F47-E45F-4638-A7FE-F235F663C36C}" type="presParOf" srcId="{D25B668F-431A-4DAE-A2EA-1632FA9B3D45}" destId="{47399627-6D57-4445-A9ED-2679688FB2DF}" srcOrd="4" destOrd="0" presId="urn:microsoft.com/office/officeart/2005/8/layout/pyramid3"/>
    <dgm:cxn modelId="{0BAF647F-69BA-455A-BB29-985E04D3B443}" type="presParOf" srcId="{47399627-6D57-4445-A9ED-2679688FB2DF}" destId="{8B442362-B962-431F-AC7D-332DBEF9A8CC}" srcOrd="0" destOrd="0" presId="urn:microsoft.com/office/officeart/2005/8/layout/pyramid3"/>
    <dgm:cxn modelId="{42ADF98A-FE70-4CBA-87C0-C3883C3CAEFC}" type="presParOf" srcId="{47399627-6D57-4445-A9ED-2679688FB2DF}" destId="{BDAC63F4-C8BB-4A4F-AD26-55A28550C76C}" srcOrd="1" destOrd="0" presId="urn:microsoft.com/office/officeart/2005/8/layout/pyramid3"/>
    <dgm:cxn modelId="{346AD05E-2D2F-4A22-B8E1-8D0DBB907019}" type="presParOf" srcId="{D25B668F-431A-4DAE-A2EA-1632FA9B3D45}" destId="{F8290992-3BF3-4C2B-A294-B1185511E204}" srcOrd="5" destOrd="0" presId="urn:microsoft.com/office/officeart/2005/8/layout/pyramid3"/>
    <dgm:cxn modelId="{7E594CB8-23DC-45ED-A3DC-33937AB323E4}" type="presParOf" srcId="{F8290992-3BF3-4C2B-A294-B1185511E204}" destId="{E088C514-0814-4032-A961-F512FE9DDAC3}" srcOrd="0" destOrd="0" presId="urn:microsoft.com/office/officeart/2005/8/layout/pyramid3"/>
    <dgm:cxn modelId="{2AE8CB8B-D8C0-44C1-A359-6C9D6F62A0FD}" type="presParOf" srcId="{F8290992-3BF3-4C2B-A294-B1185511E204}" destId="{E3046D59-CB18-494F-8732-964EA0DF15A4}" srcOrd="1" destOrd="0" presId="urn:microsoft.com/office/officeart/2005/8/layout/pyramid3"/>
    <dgm:cxn modelId="{3F23CE70-CA1B-4A78-A0DC-31C0C12150FD}" type="presParOf" srcId="{D25B668F-431A-4DAE-A2EA-1632FA9B3D45}" destId="{0E3C625D-9FE1-4BF1-BB19-7ACF5C274B89}" srcOrd="6" destOrd="0" presId="urn:microsoft.com/office/officeart/2005/8/layout/pyramid3"/>
    <dgm:cxn modelId="{D671C11D-463E-48DD-BAC6-A7F63FADF0E6}" type="presParOf" srcId="{0E3C625D-9FE1-4BF1-BB19-7ACF5C274B89}" destId="{D0A9FCA1-AB8F-446F-8E1F-CB8DFA49BADF}" srcOrd="0" destOrd="0" presId="urn:microsoft.com/office/officeart/2005/8/layout/pyramid3"/>
    <dgm:cxn modelId="{B2C167A3-8222-4205-92DE-3EE5A126FD83}" type="presParOf" srcId="{0E3C625D-9FE1-4BF1-BB19-7ACF5C274B89}" destId="{6438C71F-D7E3-4248-964D-26B71955F66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CC4E2-5AB8-42D3-BEE7-CFB16AB668CF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4A21A5FD-527B-461D-83DF-6722E1D63A0D}">
      <dgm:prSet phldrT="[Text]" custT="1"/>
      <dgm:spPr>
        <a:noFill/>
        <a:ln>
          <a:solidFill>
            <a:srgbClr val="00B2A9"/>
          </a:solidFill>
        </a:ln>
      </dgm:spPr>
      <dgm:t>
        <a:bodyPr/>
        <a:lstStyle/>
        <a:p>
          <a:pPr algn="ctr"/>
          <a:r>
            <a:rPr lang="de-DE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B856E-628F-4E3B-B4C9-A59EAB0E404D}" type="parTrans" cxnId="{6EC9459A-DB9E-4490-888C-3632D198A6DE}">
      <dgm:prSet/>
      <dgm:spPr/>
      <dgm:t>
        <a:bodyPr/>
        <a:lstStyle/>
        <a:p>
          <a:endParaRPr lang="de-DE"/>
        </a:p>
      </dgm:t>
    </dgm:pt>
    <dgm:pt modelId="{7521AA69-004E-464A-94AB-D383023899DA}" type="sibTrans" cxnId="{6EC9459A-DB9E-4490-888C-3632D198A6DE}">
      <dgm:prSet/>
      <dgm:spPr/>
      <dgm:t>
        <a:bodyPr/>
        <a:lstStyle/>
        <a:p>
          <a:endParaRPr lang="de-DE"/>
        </a:p>
      </dgm:t>
    </dgm:pt>
    <dgm:pt modelId="{2B0F084D-DF8C-4D34-9F30-BAAA4A595CC6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endParaRPr lang="de-DE" dirty="0"/>
        </a:p>
      </dgm:t>
    </dgm:pt>
    <dgm:pt modelId="{24E807DA-27D9-450D-B4FC-E98ABE28355C}" type="parTrans" cxnId="{7E0E97B8-4678-49BD-A968-4948346871FC}">
      <dgm:prSet/>
      <dgm:spPr/>
      <dgm:t>
        <a:bodyPr/>
        <a:lstStyle/>
        <a:p>
          <a:endParaRPr lang="de-DE"/>
        </a:p>
      </dgm:t>
    </dgm:pt>
    <dgm:pt modelId="{2CB3A9BD-AAB8-4E6E-8724-AA2FD9F7CEBD}" type="sibTrans" cxnId="{7E0E97B8-4678-49BD-A968-4948346871FC}">
      <dgm:prSet/>
      <dgm:spPr/>
      <dgm:t>
        <a:bodyPr/>
        <a:lstStyle/>
        <a:p>
          <a:endParaRPr lang="de-DE"/>
        </a:p>
      </dgm:t>
    </dgm:pt>
    <dgm:pt modelId="{8B09F7D9-D0DF-4704-A842-55C621F08961}">
      <dgm:prSet phldrT="[Text]"/>
      <dgm:spPr>
        <a:noFill/>
        <a:ln>
          <a:solidFill>
            <a:schemeClr val="accent4"/>
          </a:solidFill>
        </a:ln>
      </dgm:spPr>
      <dgm:t>
        <a:bodyPr/>
        <a:lstStyle/>
        <a:p>
          <a:endParaRPr lang="de-DE" dirty="0"/>
        </a:p>
      </dgm:t>
    </dgm:pt>
    <dgm:pt modelId="{B253B867-F578-4C66-A204-884E37D8021F}" type="parTrans" cxnId="{EF0C8BE6-3484-4FFA-8EFD-95EF641EFA2D}">
      <dgm:prSet/>
      <dgm:spPr/>
      <dgm:t>
        <a:bodyPr/>
        <a:lstStyle/>
        <a:p>
          <a:endParaRPr lang="de-DE"/>
        </a:p>
      </dgm:t>
    </dgm:pt>
    <dgm:pt modelId="{EF7DB5CA-BA51-4DED-B47B-C1DA4D35A51D}" type="sibTrans" cxnId="{EF0C8BE6-3484-4FFA-8EFD-95EF641EFA2D}">
      <dgm:prSet/>
      <dgm:spPr/>
      <dgm:t>
        <a:bodyPr/>
        <a:lstStyle/>
        <a:p>
          <a:endParaRPr lang="de-DE"/>
        </a:p>
      </dgm:t>
    </dgm:pt>
    <dgm:pt modelId="{C624416B-A5DF-4AEE-AB67-177DCA6A68BE}">
      <dgm:prSet phldrT="[Text]"/>
      <dgm:spPr>
        <a:noFill/>
        <a:ln>
          <a:solidFill>
            <a:srgbClr val="1D428A"/>
          </a:solidFill>
        </a:ln>
      </dgm:spPr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104748E7-4976-48CB-ACF2-1F6426A8405D}" type="parTrans" cxnId="{929DB376-1771-4852-8A47-7B60A7EC1A24}">
      <dgm:prSet/>
      <dgm:spPr/>
      <dgm:t>
        <a:bodyPr/>
        <a:lstStyle/>
        <a:p>
          <a:endParaRPr lang="de-DE"/>
        </a:p>
      </dgm:t>
    </dgm:pt>
    <dgm:pt modelId="{785A6F73-79F3-4BE1-86C0-69C2C0B27130}" type="sibTrans" cxnId="{929DB376-1771-4852-8A47-7B60A7EC1A24}">
      <dgm:prSet/>
      <dgm:spPr/>
      <dgm:t>
        <a:bodyPr/>
        <a:lstStyle/>
        <a:p>
          <a:endParaRPr lang="de-DE"/>
        </a:p>
      </dgm:t>
    </dgm:pt>
    <dgm:pt modelId="{E34BD224-878E-473A-A137-ADD797F585A5}">
      <dgm:prSet phldrT="[Text]"/>
      <dgm:spPr>
        <a:noFill/>
        <a:ln>
          <a:solidFill>
            <a:schemeClr val="accent5"/>
          </a:solidFill>
        </a:ln>
      </dgm:spPr>
      <dgm:t>
        <a:bodyPr/>
        <a:lstStyle/>
        <a:p>
          <a:endParaRPr lang="de-DE" dirty="0"/>
        </a:p>
      </dgm:t>
    </dgm:pt>
    <dgm:pt modelId="{FA59DF39-5AF9-401A-BC9F-2EA50A7F676E}" type="parTrans" cxnId="{A88C17EF-4004-4565-8D4D-FBB22546316B}">
      <dgm:prSet/>
      <dgm:spPr/>
      <dgm:t>
        <a:bodyPr/>
        <a:lstStyle/>
        <a:p>
          <a:endParaRPr lang="de-DE"/>
        </a:p>
      </dgm:t>
    </dgm:pt>
    <dgm:pt modelId="{90AC0E5A-02D0-47A2-8604-5FE33F929D03}" type="sibTrans" cxnId="{A88C17EF-4004-4565-8D4D-FBB22546316B}">
      <dgm:prSet/>
      <dgm:spPr/>
      <dgm:t>
        <a:bodyPr/>
        <a:lstStyle/>
        <a:p>
          <a:endParaRPr lang="de-DE"/>
        </a:p>
      </dgm:t>
    </dgm:pt>
    <dgm:pt modelId="{A87F98A9-6415-429E-9996-F131F5EE4017}">
      <dgm:prSet phldrT="[Text]"/>
      <dgm:spPr>
        <a:noFill/>
        <a:ln>
          <a:solidFill>
            <a:srgbClr val="00B2A9"/>
          </a:solidFill>
        </a:ln>
      </dgm:spPr>
      <dgm:t>
        <a:bodyPr anchor="ctr"/>
        <a:lstStyle/>
        <a:p>
          <a:endParaRPr lang="de-DE" dirty="0"/>
        </a:p>
      </dgm:t>
    </dgm:pt>
    <dgm:pt modelId="{6EE7B985-138F-493B-BCAF-CE77563BE75E}" type="parTrans" cxnId="{72704E82-E165-4829-8885-8302D9613F8E}">
      <dgm:prSet/>
      <dgm:spPr/>
      <dgm:t>
        <a:bodyPr/>
        <a:lstStyle/>
        <a:p>
          <a:endParaRPr lang="de-DE"/>
        </a:p>
      </dgm:t>
    </dgm:pt>
    <dgm:pt modelId="{D675928B-EAE7-4F33-87AD-05A8D27BDDA0}" type="sibTrans" cxnId="{72704E82-E165-4829-8885-8302D9613F8E}">
      <dgm:prSet/>
      <dgm:spPr/>
      <dgm:t>
        <a:bodyPr/>
        <a:lstStyle/>
        <a:p>
          <a:endParaRPr lang="de-DE"/>
        </a:p>
      </dgm:t>
    </dgm:pt>
    <dgm:pt modelId="{B224AA5E-8F90-478D-ACAC-6D2C7AA6305D}">
      <dgm:prSet phldrT="[Text]"/>
      <dgm:spPr>
        <a:noFill/>
        <a:ln>
          <a:solidFill>
            <a:srgbClr val="1D428A"/>
          </a:solidFill>
        </a:ln>
      </dgm:spPr>
      <dgm:t>
        <a:bodyPr/>
        <a:lstStyle/>
        <a:p>
          <a:endParaRPr lang="de-DE" dirty="0"/>
        </a:p>
      </dgm:t>
    </dgm:pt>
    <dgm:pt modelId="{4C669F77-BED9-4733-8703-22002CDE885F}" type="parTrans" cxnId="{A91A106C-29A8-4FCC-8338-BF7904185A9D}">
      <dgm:prSet/>
      <dgm:spPr/>
      <dgm:t>
        <a:bodyPr/>
        <a:lstStyle/>
        <a:p>
          <a:endParaRPr lang="de-DE"/>
        </a:p>
      </dgm:t>
    </dgm:pt>
    <dgm:pt modelId="{2A82C0A9-DE7A-4ED5-BD2C-55EEBF9811FF}" type="sibTrans" cxnId="{A91A106C-29A8-4FCC-8338-BF7904185A9D}">
      <dgm:prSet/>
      <dgm:spPr/>
      <dgm:t>
        <a:bodyPr/>
        <a:lstStyle/>
        <a:p>
          <a:endParaRPr lang="de-DE"/>
        </a:p>
      </dgm:t>
    </dgm:pt>
    <dgm:pt modelId="{BB4347A6-601E-4AC8-B6D1-8C6489F3437E}" type="pres">
      <dgm:prSet presAssocID="{C33CC4E2-5AB8-42D3-BEE7-CFB16AB668CF}" presName="Name0" presStyleCnt="0">
        <dgm:presLayoutVars>
          <dgm:dir/>
          <dgm:animLvl val="lvl"/>
          <dgm:resizeHandles val="exact"/>
        </dgm:presLayoutVars>
      </dgm:prSet>
      <dgm:spPr/>
    </dgm:pt>
    <dgm:pt modelId="{BD5D9F94-D744-4240-9DF1-C5C90DAC47E8}" type="pres">
      <dgm:prSet presAssocID="{4A21A5FD-527B-461D-83DF-6722E1D63A0D}" presName="Name8" presStyleCnt="0"/>
      <dgm:spPr/>
    </dgm:pt>
    <dgm:pt modelId="{CA71D533-E64D-4220-8F61-EFC57CE87724}" type="pres">
      <dgm:prSet presAssocID="{4A21A5FD-527B-461D-83DF-6722E1D63A0D}" presName="level" presStyleLbl="node1" presStyleIdx="0" presStyleCnt="7">
        <dgm:presLayoutVars>
          <dgm:chMax val="1"/>
          <dgm:bulletEnabled val="1"/>
        </dgm:presLayoutVars>
      </dgm:prSet>
      <dgm:spPr/>
    </dgm:pt>
    <dgm:pt modelId="{34576302-BD2D-4B9A-B329-34772E9D6C16}" type="pres">
      <dgm:prSet presAssocID="{4A21A5FD-527B-461D-83DF-6722E1D63A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B8908B-5F71-448D-BB65-52040F78C953}" type="pres">
      <dgm:prSet presAssocID="{2B0F084D-DF8C-4D34-9F30-BAAA4A595CC6}" presName="Name8" presStyleCnt="0"/>
      <dgm:spPr/>
    </dgm:pt>
    <dgm:pt modelId="{7AA7ED09-72E9-4F0A-BC94-24D78D8F1D0B}" type="pres">
      <dgm:prSet presAssocID="{2B0F084D-DF8C-4D34-9F30-BAAA4A595CC6}" presName="level" presStyleLbl="node1" presStyleIdx="1" presStyleCnt="7">
        <dgm:presLayoutVars>
          <dgm:chMax val="1"/>
          <dgm:bulletEnabled val="1"/>
        </dgm:presLayoutVars>
      </dgm:prSet>
      <dgm:spPr/>
    </dgm:pt>
    <dgm:pt modelId="{92BF557F-3448-4623-A16F-C9E846D4C3D3}" type="pres">
      <dgm:prSet presAssocID="{2B0F084D-DF8C-4D34-9F30-BAAA4A595C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DD6F45-DAB0-4A7C-865C-8E1AF396A1E6}" type="pres">
      <dgm:prSet presAssocID="{8B09F7D9-D0DF-4704-A842-55C621F08961}" presName="Name8" presStyleCnt="0"/>
      <dgm:spPr/>
    </dgm:pt>
    <dgm:pt modelId="{64DFA9B7-7541-43D7-9ADA-A1A2FAD5535B}" type="pres">
      <dgm:prSet presAssocID="{8B09F7D9-D0DF-4704-A842-55C621F08961}" presName="level" presStyleLbl="node1" presStyleIdx="2" presStyleCnt="7">
        <dgm:presLayoutVars>
          <dgm:chMax val="1"/>
          <dgm:bulletEnabled val="1"/>
        </dgm:presLayoutVars>
      </dgm:prSet>
      <dgm:spPr/>
    </dgm:pt>
    <dgm:pt modelId="{623B6018-CF1F-4434-848A-B8DACF85B2BE}" type="pres">
      <dgm:prSet presAssocID="{8B09F7D9-D0DF-4704-A842-55C621F089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0D3D96-57E2-427E-927F-1F3F595AD15F}" type="pres">
      <dgm:prSet presAssocID="{B224AA5E-8F90-478D-ACAC-6D2C7AA6305D}" presName="Name8" presStyleCnt="0"/>
      <dgm:spPr/>
    </dgm:pt>
    <dgm:pt modelId="{45722739-B01B-4108-AFF3-DAB61AA7FC5E}" type="pres">
      <dgm:prSet presAssocID="{B224AA5E-8F90-478D-ACAC-6D2C7AA6305D}" presName="level" presStyleLbl="node1" presStyleIdx="3" presStyleCnt="7">
        <dgm:presLayoutVars>
          <dgm:chMax val="1"/>
          <dgm:bulletEnabled val="1"/>
        </dgm:presLayoutVars>
      </dgm:prSet>
      <dgm:spPr/>
    </dgm:pt>
    <dgm:pt modelId="{FD97A588-4A2D-4D0F-8AD4-3E624E5FDA41}" type="pres">
      <dgm:prSet presAssocID="{B224AA5E-8F90-478D-ACAC-6D2C7AA630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FB35BE-38B9-4126-86D7-94A4488EFBDC}" type="pres">
      <dgm:prSet presAssocID="{E34BD224-878E-473A-A137-ADD797F585A5}" presName="Name8" presStyleCnt="0"/>
      <dgm:spPr/>
    </dgm:pt>
    <dgm:pt modelId="{23CF7A5D-4E92-404F-98A6-C2C3C3B51D6D}" type="pres">
      <dgm:prSet presAssocID="{E34BD224-878E-473A-A137-ADD797F585A5}" presName="level" presStyleLbl="node1" presStyleIdx="4" presStyleCnt="7">
        <dgm:presLayoutVars>
          <dgm:chMax val="1"/>
          <dgm:bulletEnabled val="1"/>
        </dgm:presLayoutVars>
      </dgm:prSet>
      <dgm:spPr/>
    </dgm:pt>
    <dgm:pt modelId="{752B2A06-F438-4062-A713-6F178602C8A8}" type="pres">
      <dgm:prSet presAssocID="{E34BD224-878E-473A-A137-ADD797F585A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F79BEA-BDE7-4F57-975F-313A18E28530}" type="pres">
      <dgm:prSet presAssocID="{A87F98A9-6415-429E-9996-F131F5EE4017}" presName="Name8" presStyleCnt="0"/>
      <dgm:spPr/>
    </dgm:pt>
    <dgm:pt modelId="{9FF38D82-CF38-4310-A791-6DD63E53372F}" type="pres">
      <dgm:prSet presAssocID="{A87F98A9-6415-429E-9996-F131F5EE4017}" presName="level" presStyleLbl="node1" presStyleIdx="5" presStyleCnt="7">
        <dgm:presLayoutVars>
          <dgm:chMax val="1"/>
          <dgm:bulletEnabled val="1"/>
        </dgm:presLayoutVars>
      </dgm:prSet>
      <dgm:spPr/>
    </dgm:pt>
    <dgm:pt modelId="{B558B5DB-B814-4E19-A25F-D87AF27687B6}" type="pres">
      <dgm:prSet presAssocID="{A87F98A9-6415-429E-9996-F131F5EE40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ABAB0B-BF48-4376-B1DA-ADB7203DBF52}" type="pres">
      <dgm:prSet presAssocID="{C624416B-A5DF-4AEE-AB67-177DCA6A68BE}" presName="Name8" presStyleCnt="0"/>
      <dgm:spPr/>
    </dgm:pt>
    <dgm:pt modelId="{396CA9CD-C37B-498A-B242-267ED27014FF}" type="pres">
      <dgm:prSet presAssocID="{C624416B-A5DF-4AEE-AB67-177DCA6A68BE}" presName="level" presStyleLbl="node1" presStyleIdx="6" presStyleCnt="7" custLinFactNeighborX="-82929" custLinFactNeighborY="703">
        <dgm:presLayoutVars>
          <dgm:chMax val="1"/>
          <dgm:bulletEnabled val="1"/>
        </dgm:presLayoutVars>
      </dgm:prSet>
      <dgm:spPr/>
    </dgm:pt>
    <dgm:pt modelId="{CBE353E2-E285-4566-976E-B4DBD9B8A9D9}" type="pres">
      <dgm:prSet presAssocID="{C624416B-A5DF-4AEE-AB67-177DCA6A68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004402-7732-4A73-B839-482010903579}" type="presOf" srcId="{4A21A5FD-527B-461D-83DF-6722E1D63A0D}" destId="{CA71D533-E64D-4220-8F61-EFC57CE87724}" srcOrd="0" destOrd="0" presId="urn:microsoft.com/office/officeart/2005/8/layout/pyramid1"/>
    <dgm:cxn modelId="{374EC902-1088-4FBE-A421-99A829640805}" type="presOf" srcId="{A87F98A9-6415-429E-9996-F131F5EE4017}" destId="{9FF38D82-CF38-4310-A791-6DD63E53372F}" srcOrd="0" destOrd="0" presId="urn:microsoft.com/office/officeart/2005/8/layout/pyramid1"/>
    <dgm:cxn modelId="{248CB40B-6A05-4B46-B421-1FEC65D5101C}" type="presOf" srcId="{8B09F7D9-D0DF-4704-A842-55C621F08961}" destId="{623B6018-CF1F-4434-848A-B8DACF85B2BE}" srcOrd="1" destOrd="0" presId="urn:microsoft.com/office/officeart/2005/8/layout/pyramid1"/>
    <dgm:cxn modelId="{0BDA0E22-F913-49C4-B3C7-30813C482FDD}" type="presOf" srcId="{B224AA5E-8F90-478D-ACAC-6D2C7AA6305D}" destId="{45722739-B01B-4108-AFF3-DAB61AA7FC5E}" srcOrd="0" destOrd="0" presId="urn:microsoft.com/office/officeart/2005/8/layout/pyramid1"/>
    <dgm:cxn modelId="{A014E123-DE5B-4FA5-B2D1-6864A49C4A18}" type="presOf" srcId="{C624416B-A5DF-4AEE-AB67-177DCA6A68BE}" destId="{CBE353E2-E285-4566-976E-B4DBD9B8A9D9}" srcOrd="1" destOrd="0" presId="urn:microsoft.com/office/officeart/2005/8/layout/pyramid1"/>
    <dgm:cxn modelId="{A07D7F42-EC80-4FB0-8E89-0474A5A9ADCF}" type="presOf" srcId="{E34BD224-878E-473A-A137-ADD797F585A5}" destId="{752B2A06-F438-4062-A713-6F178602C8A8}" srcOrd="1" destOrd="0" presId="urn:microsoft.com/office/officeart/2005/8/layout/pyramid1"/>
    <dgm:cxn modelId="{A91A106C-29A8-4FCC-8338-BF7904185A9D}" srcId="{C33CC4E2-5AB8-42D3-BEE7-CFB16AB668CF}" destId="{B224AA5E-8F90-478D-ACAC-6D2C7AA6305D}" srcOrd="3" destOrd="0" parTransId="{4C669F77-BED9-4733-8703-22002CDE885F}" sibTransId="{2A82C0A9-DE7A-4ED5-BD2C-55EEBF9811FF}"/>
    <dgm:cxn modelId="{929DB376-1771-4852-8A47-7B60A7EC1A24}" srcId="{C33CC4E2-5AB8-42D3-BEE7-CFB16AB668CF}" destId="{C624416B-A5DF-4AEE-AB67-177DCA6A68BE}" srcOrd="6" destOrd="0" parTransId="{104748E7-4976-48CB-ACF2-1F6426A8405D}" sibTransId="{785A6F73-79F3-4BE1-86C0-69C2C0B27130}"/>
    <dgm:cxn modelId="{5AA31B80-36F3-4EF4-A1C9-5B1AC5997E40}" type="presOf" srcId="{B224AA5E-8F90-478D-ACAC-6D2C7AA6305D}" destId="{FD97A588-4A2D-4D0F-8AD4-3E624E5FDA41}" srcOrd="1" destOrd="0" presId="urn:microsoft.com/office/officeart/2005/8/layout/pyramid1"/>
    <dgm:cxn modelId="{72704E82-E165-4829-8885-8302D9613F8E}" srcId="{C33CC4E2-5AB8-42D3-BEE7-CFB16AB668CF}" destId="{A87F98A9-6415-429E-9996-F131F5EE4017}" srcOrd="5" destOrd="0" parTransId="{6EE7B985-138F-493B-BCAF-CE77563BE75E}" sibTransId="{D675928B-EAE7-4F33-87AD-05A8D27BDDA0}"/>
    <dgm:cxn modelId="{7F2A3585-19A5-4702-9426-0C0887CC5653}" type="presOf" srcId="{C624416B-A5DF-4AEE-AB67-177DCA6A68BE}" destId="{396CA9CD-C37B-498A-B242-267ED27014FF}" srcOrd="0" destOrd="0" presId="urn:microsoft.com/office/officeart/2005/8/layout/pyramid1"/>
    <dgm:cxn modelId="{E3BA4087-8A46-46FC-A73A-D1C80A5660F6}" type="presOf" srcId="{8B09F7D9-D0DF-4704-A842-55C621F08961}" destId="{64DFA9B7-7541-43D7-9ADA-A1A2FAD5535B}" srcOrd="0" destOrd="0" presId="urn:microsoft.com/office/officeart/2005/8/layout/pyramid1"/>
    <dgm:cxn modelId="{5087958E-43BF-4826-B0D9-283FFF54CA32}" type="presOf" srcId="{2B0F084D-DF8C-4D34-9F30-BAAA4A595CC6}" destId="{7AA7ED09-72E9-4F0A-BC94-24D78D8F1D0B}" srcOrd="0" destOrd="0" presId="urn:microsoft.com/office/officeart/2005/8/layout/pyramid1"/>
    <dgm:cxn modelId="{6EC9459A-DB9E-4490-888C-3632D198A6DE}" srcId="{C33CC4E2-5AB8-42D3-BEE7-CFB16AB668CF}" destId="{4A21A5FD-527B-461D-83DF-6722E1D63A0D}" srcOrd="0" destOrd="0" parTransId="{599B856E-628F-4E3B-B4C9-A59EAB0E404D}" sibTransId="{7521AA69-004E-464A-94AB-D383023899DA}"/>
    <dgm:cxn modelId="{DC61AF9D-FEE5-45B4-A769-B0BBB1EA00BE}" type="presOf" srcId="{E34BD224-878E-473A-A137-ADD797F585A5}" destId="{23CF7A5D-4E92-404F-98A6-C2C3C3B51D6D}" srcOrd="0" destOrd="0" presId="urn:microsoft.com/office/officeart/2005/8/layout/pyramid1"/>
    <dgm:cxn modelId="{602CEC9F-566D-42D1-BDE8-F4934FC2892F}" type="presOf" srcId="{A87F98A9-6415-429E-9996-F131F5EE4017}" destId="{B558B5DB-B814-4E19-A25F-D87AF27687B6}" srcOrd="1" destOrd="0" presId="urn:microsoft.com/office/officeart/2005/8/layout/pyramid1"/>
    <dgm:cxn modelId="{538B41A0-3F44-40F9-9F8B-7DB2F7CB405A}" type="presOf" srcId="{4A21A5FD-527B-461D-83DF-6722E1D63A0D}" destId="{34576302-BD2D-4B9A-B329-34772E9D6C16}" srcOrd="1" destOrd="0" presId="urn:microsoft.com/office/officeart/2005/8/layout/pyramid1"/>
    <dgm:cxn modelId="{7E0E97B8-4678-49BD-A968-4948346871FC}" srcId="{C33CC4E2-5AB8-42D3-BEE7-CFB16AB668CF}" destId="{2B0F084D-DF8C-4D34-9F30-BAAA4A595CC6}" srcOrd="1" destOrd="0" parTransId="{24E807DA-27D9-450D-B4FC-E98ABE28355C}" sibTransId="{2CB3A9BD-AAB8-4E6E-8724-AA2FD9F7CEBD}"/>
    <dgm:cxn modelId="{F4B2ABC7-4B81-4593-8B46-630DDCA3A342}" type="presOf" srcId="{C33CC4E2-5AB8-42D3-BEE7-CFB16AB668CF}" destId="{BB4347A6-601E-4AC8-B6D1-8C6489F3437E}" srcOrd="0" destOrd="0" presId="urn:microsoft.com/office/officeart/2005/8/layout/pyramid1"/>
    <dgm:cxn modelId="{515A45CA-8794-4C57-A1F0-789BE669C9F2}" type="presOf" srcId="{2B0F084D-DF8C-4D34-9F30-BAAA4A595CC6}" destId="{92BF557F-3448-4623-A16F-C9E846D4C3D3}" srcOrd="1" destOrd="0" presId="urn:microsoft.com/office/officeart/2005/8/layout/pyramid1"/>
    <dgm:cxn modelId="{EF0C8BE6-3484-4FFA-8EFD-95EF641EFA2D}" srcId="{C33CC4E2-5AB8-42D3-BEE7-CFB16AB668CF}" destId="{8B09F7D9-D0DF-4704-A842-55C621F08961}" srcOrd="2" destOrd="0" parTransId="{B253B867-F578-4C66-A204-884E37D8021F}" sibTransId="{EF7DB5CA-BA51-4DED-B47B-C1DA4D35A51D}"/>
    <dgm:cxn modelId="{A88C17EF-4004-4565-8D4D-FBB22546316B}" srcId="{C33CC4E2-5AB8-42D3-BEE7-CFB16AB668CF}" destId="{E34BD224-878E-473A-A137-ADD797F585A5}" srcOrd="4" destOrd="0" parTransId="{FA59DF39-5AF9-401A-BC9F-2EA50A7F676E}" sibTransId="{90AC0E5A-02D0-47A2-8604-5FE33F929D03}"/>
    <dgm:cxn modelId="{9209F413-8F2B-41F1-BEFF-145E1A0D6A93}" type="presParOf" srcId="{BB4347A6-601E-4AC8-B6D1-8C6489F3437E}" destId="{BD5D9F94-D744-4240-9DF1-C5C90DAC47E8}" srcOrd="0" destOrd="0" presId="urn:microsoft.com/office/officeart/2005/8/layout/pyramid1"/>
    <dgm:cxn modelId="{3FD1A910-E118-4A93-9CC8-7EBDC5ADF25E}" type="presParOf" srcId="{BD5D9F94-D744-4240-9DF1-C5C90DAC47E8}" destId="{CA71D533-E64D-4220-8F61-EFC57CE87724}" srcOrd="0" destOrd="0" presId="urn:microsoft.com/office/officeart/2005/8/layout/pyramid1"/>
    <dgm:cxn modelId="{61A37409-ADF4-4F47-A9F1-9EE6175C1E63}" type="presParOf" srcId="{BD5D9F94-D744-4240-9DF1-C5C90DAC47E8}" destId="{34576302-BD2D-4B9A-B329-34772E9D6C16}" srcOrd="1" destOrd="0" presId="urn:microsoft.com/office/officeart/2005/8/layout/pyramid1"/>
    <dgm:cxn modelId="{E1678005-AEC4-4327-A20C-18AA3A41A9C2}" type="presParOf" srcId="{BB4347A6-601E-4AC8-B6D1-8C6489F3437E}" destId="{2FB8908B-5F71-448D-BB65-52040F78C953}" srcOrd="1" destOrd="0" presId="urn:microsoft.com/office/officeart/2005/8/layout/pyramid1"/>
    <dgm:cxn modelId="{DF9F7073-91A2-4599-90C1-C863355B057C}" type="presParOf" srcId="{2FB8908B-5F71-448D-BB65-52040F78C953}" destId="{7AA7ED09-72E9-4F0A-BC94-24D78D8F1D0B}" srcOrd="0" destOrd="0" presId="urn:microsoft.com/office/officeart/2005/8/layout/pyramid1"/>
    <dgm:cxn modelId="{58998E70-ED1E-4D03-B0BB-829F72735089}" type="presParOf" srcId="{2FB8908B-5F71-448D-BB65-52040F78C953}" destId="{92BF557F-3448-4623-A16F-C9E846D4C3D3}" srcOrd="1" destOrd="0" presId="urn:microsoft.com/office/officeart/2005/8/layout/pyramid1"/>
    <dgm:cxn modelId="{689F6CA6-ED04-4478-A443-352C972A82F9}" type="presParOf" srcId="{BB4347A6-601E-4AC8-B6D1-8C6489F3437E}" destId="{87DD6F45-DAB0-4A7C-865C-8E1AF396A1E6}" srcOrd="2" destOrd="0" presId="urn:microsoft.com/office/officeart/2005/8/layout/pyramid1"/>
    <dgm:cxn modelId="{6310E05B-43A4-4323-A199-5C5B16D8D186}" type="presParOf" srcId="{87DD6F45-DAB0-4A7C-865C-8E1AF396A1E6}" destId="{64DFA9B7-7541-43D7-9ADA-A1A2FAD5535B}" srcOrd="0" destOrd="0" presId="urn:microsoft.com/office/officeart/2005/8/layout/pyramid1"/>
    <dgm:cxn modelId="{D9A7A3BB-3ADB-4889-824E-CFB0ED2C7B30}" type="presParOf" srcId="{87DD6F45-DAB0-4A7C-865C-8E1AF396A1E6}" destId="{623B6018-CF1F-4434-848A-B8DACF85B2BE}" srcOrd="1" destOrd="0" presId="urn:microsoft.com/office/officeart/2005/8/layout/pyramid1"/>
    <dgm:cxn modelId="{15F2FAFB-8A49-4709-AEBE-BE55C5F576C1}" type="presParOf" srcId="{BB4347A6-601E-4AC8-B6D1-8C6489F3437E}" destId="{A80D3D96-57E2-427E-927F-1F3F595AD15F}" srcOrd="3" destOrd="0" presId="urn:microsoft.com/office/officeart/2005/8/layout/pyramid1"/>
    <dgm:cxn modelId="{BFBA70F9-65AB-454A-95A1-BC0271059CF3}" type="presParOf" srcId="{A80D3D96-57E2-427E-927F-1F3F595AD15F}" destId="{45722739-B01B-4108-AFF3-DAB61AA7FC5E}" srcOrd="0" destOrd="0" presId="urn:microsoft.com/office/officeart/2005/8/layout/pyramid1"/>
    <dgm:cxn modelId="{D6DE1981-DE5A-45CE-AD65-5E401F44AE9A}" type="presParOf" srcId="{A80D3D96-57E2-427E-927F-1F3F595AD15F}" destId="{FD97A588-4A2D-4D0F-8AD4-3E624E5FDA41}" srcOrd="1" destOrd="0" presId="urn:microsoft.com/office/officeart/2005/8/layout/pyramid1"/>
    <dgm:cxn modelId="{26191910-FBCF-4A3D-9178-5C80094D59B6}" type="presParOf" srcId="{BB4347A6-601E-4AC8-B6D1-8C6489F3437E}" destId="{74FB35BE-38B9-4126-86D7-94A4488EFBDC}" srcOrd="4" destOrd="0" presId="urn:microsoft.com/office/officeart/2005/8/layout/pyramid1"/>
    <dgm:cxn modelId="{2F627099-5556-4FC5-AD23-6BECD47A9B19}" type="presParOf" srcId="{74FB35BE-38B9-4126-86D7-94A4488EFBDC}" destId="{23CF7A5D-4E92-404F-98A6-C2C3C3B51D6D}" srcOrd="0" destOrd="0" presId="urn:microsoft.com/office/officeart/2005/8/layout/pyramid1"/>
    <dgm:cxn modelId="{9385CD65-9C02-43C9-9C21-D84BD1F24E68}" type="presParOf" srcId="{74FB35BE-38B9-4126-86D7-94A4488EFBDC}" destId="{752B2A06-F438-4062-A713-6F178602C8A8}" srcOrd="1" destOrd="0" presId="urn:microsoft.com/office/officeart/2005/8/layout/pyramid1"/>
    <dgm:cxn modelId="{6456CE4A-2310-4F9B-A336-045E6CC2017B}" type="presParOf" srcId="{BB4347A6-601E-4AC8-B6D1-8C6489F3437E}" destId="{FCF79BEA-BDE7-4F57-975F-313A18E28530}" srcOrd="5" destOrd="0" presId="urn:microsoft.com/office/officeart/2005/8/layout/pyramid1"/>
    <dgm:cxn modelId="{94728DFB-8C2F-48DD-AA7E-0AE655DF8462}" type="presParOf" srcId="{FCF79BEA-BDE7-4F57-975F-313A18E28530}" destId="{9FF38D82-CF38-4310-A791-6DD63E53372F}" srcOrd="0" destOrd="0" presId="urn:microsoft.com/office/officeart/2005/8/layout/pyramid1"/>
    <dgm:cxn modelId="{15F02EB6-D5C7-4F97-8B6B-BB9FB19C5650}" type="presParOf" srcId="{FCF79BEA-BDE7-4F57-975F-313A18E28530}" destId="{B558B5DB-B814-4E19-A25F-D87AF27687B6}" srcOrd="1" destOrd="0" presId="urn:microsoft.com/office/officeart/2005/8/layout/pyramid1"/>
    <dgm:cxn modelId="{561F8AFD-F611-4E25-AA49-FB88F4254931}" type="presParOf" srcId="{BB4347A6-601E-4AC8-B6D1-8C6489F3437E}" destId="{3CABAB0B-BF48-4376-B1DA-ADB7203DBF52}" srcOrd="6" destOrd="0" presId="urn:microsoft.com/office/officeart/2005/8/layout/pyramid1"/>
    <dgm:cxn modelId="{C992648C-349E-40F9-AD96-E3A46E004884}" type="presParOf" srcId="{3CABAB0B-BF48-4376-B1DA-ADB7203DBF52}" destId="{396CA9CD-C37B-498A-B242-267ED27014FF}" srcOrd="0" destOrd="0" presId="urn:microsoft.com/office/officeart/2005/8/layout/pyramid1"/>
    <dgm:cxn modelId="{C30CCA77-45A3-4343-8D2F-C6F37644E34A}" type="presParOf" srcId="{3CABAB0B-BF48-4376-B1DA-ADB7203DBF52}" destId="{CBE353E2-E285-4566-976E-B4DBD9B8A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D629F-31BC-46ED-9579-E033A9DBE793}" type="doc">
      <dgm:prSet loTypeId="urn:microsoft.com/office/officeart/2005/8/layout/pyramid3" loCatId="pyramid" qsTypeId="urn:microsoft.com/office/officeart/2005/8/quickstyle/3d5" qsCatId="3D" csTypeId="urn:microsoft.com/office/officeart/2005/8/colors/accent6_4" csCatId="accent6" phldr="1"/>
      <dgm:spPr/>
    </dgm:pt>
    <dgm:pt modelId="{F053CFA9-E514-4B3F-B1A8-8393B0129859}">
      <dgm:prSet phldrT="[Text]" custT="1"/>
      <dgm:spPr>
        <a:solidFill>
          <a:srgbClr val="00B2A9"/>
        </a:solidFill>
        <a:ln>
          <a:solidFill>
            <a:schemeClr val="accent1"/>
          </a:solidFill>
        </a:ln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7</a:t>
          </a:r>
        </a:p>
      </dgm:t>
    </dgm:pt>
    <dgm:pt modelId="{0A7C3A89-E98F-409E-A080-534F73204E22}" type="parTrans" cxnId="{3B9D93DF-C036-4424-9739-DF76D31D9585}">
      <dgm:prSet/>
      <dgm:spPr/>
      <dgm:t>
        <a:bodyPr/>
        <a:lstStyle/>
        <a:p>
          <a:endParaRPr lang="de-DE"/>
        </a:p>
      </dgm:t>
    </dgm:pt>
    <dgm:pt modelId="{6D6DC2D9-9CFD-4B37-9A3F-7F05884B0F02}" type="sibTrans" cxnId="{3B9D93DF-C036-4424-9739-DF76D31D9585}">
      <dgm:prSet/>
      <dgm:spPr/>
      <dgm:t>
        <a:bodyPr/>
        <a:lstStyle/>
        <a:p>
          <a:endParaRPr lang="de-DE"/>
        </a:p>
      </dgm:t>
    </dgm:pt>
    <dgm:pt modelId="{431A15E4-DE7D-4BA0-A30C-2A3A7E72AFD8}">
      <dgm:prSet phldrT="[Text]" custT="1"/>
      <dgm:spPr>
        <a:solidFill>
          <a:schemeClr val="tx2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6</a:t>
          </a:r>
        </a:p>
      </dgm:t>
    </dgm:pt>
    <dgm:pt modelId="{18C987EA-D575-42A1-8F87-D1F8E6FD49DC}" type="parTrans" cxnId="{1881E784-7483-4539-B44D-5F6EDD2EB68D}">
      <dgm:prSet/>
      <dgm:spPr/>
      <dgm:t>
        <a:bodyPr/>
        <a:lstStyle/>
        <a:p>
          <a:endParaRPr lang="de-DE"/>
        </a:p>
      </dgm:t>
    </dgm:pt>
    <dgm:pt modelId="{B9A1FC05-9E0A-4678-8B0F-80EDACE6BCB5}" type="sibTrans" cxnId="{1881E784-7483-4539-B44D-5F6EDD2EB68D}">
      <dgm:prSet/>
      <dgm:spPr/>
      <dgm:t>
        <a:bodyPr/>
        <a:lstStyle/>
        <a:p>
          <a:endParaRPr lang="de-DE"/>
        </a:p>
      </dgm:t>
    </dgm:pt>
    <dgm:pt modelId="{FBF98847-8EEC-49E3-8942-16AB8849DF9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5</a:t>
          </a:r>
        </a:p>
      </dgm:t>
    </dgm:pt>
    <dgm:pt modelId="{F608D2A6-BE8C-4C46-9ED8-E27C3FA4122F}" type="parTrans" cxnId="{F88A47E3-FEB0-4691-8CCE-929480F13374}">
      <dgm:prSet/>
      <dgm:spPr/>
      <dgm:t>
        <a:bodyPr/>
        <a:lstStyle/>
        <a:p>
          <a:endParaRPr lang="de-DE"/>
        </a:p>
      </dgm:t>
    </dgm:pt>
    <dgm:pt modelId="{749BDA44-5BD9-4774-8152-9117D1285ECB}" type="sibTrans" cxnId="{F88A47E3-FEB0-4691-8CCE-929480F13374}">
      <dgm:prSet/>
      <dgm:spPr/>
      <dgm:t>
        <a:bodyPr/>
        <a:lstStyle/>
        <a:p>
          <a:endParaRPr lang="de-DE"/>
        </a:p>
      </dgm:t>
    </dgm:pt>
    <dgm:pt modelId="{A14BFCC4-C393-4981-ADF1-8C291D746C95}">
      <dgm:prSet phldrT="[Text]" custT="1"/>
      <dgm:spPr>
        <a:solidFill>
          <a:srgbClr val="1D428A"/>
        </a:solidFill>
      </dgm:spPr>
      <dgm:t>
        <a:bodyPr/>
        <a:lstStyle/>
        <a:p>
          <a:r>
            <a:rPr lang="de-DE" sz="1400" b="1" dirty="0" err="1">
              <a:solidFill>
                <a:schemeClr val="bg1"/>
              </a:solidFill>
            </a:rPr>
            <a:t>Step</a:t>
          </a:r>
          <a:endParaRPr lang="de-DE" sz="1400" b="1" dirty="0">
            <a:solidFill>
              <a:schemeClr val="bg1"/>
            </a:solidFill>
          </a:endParaRPr>
        </a:p>
        <a:p>
          <a:r>
            <a:rPr lang="de-DE" sz="1400" b="1" dirty="0">
              <a:solidFill>
                <a:schemeClr val="bg1"/>
              </a:solidFill>
            </a:rPr>
            <a:t>1</a:t>
          </a:r>
        </a:p>
      </dgm:t>
    </dgm:pt>
    <dgm:pt modelId="{EF7334C9-ABD2-4798-B4BC-D25397F5973E}" type="parTrans" cxnId="{25E68F12-FB1B-4A7E-88C3-6403FB89506F}">
      <dgm:prSet/>
      <dgm:spPr/>
      <dgm:t>
        <a:bodyPr/>
        <a:lstStyle/>
        <a:p>
          <a:endParaRPr lang="de-DE"/>
        </a:p>
      </dgm:t>
    </dgm:pt>
    <dgm:pt modelId="{922379A3-A48E-4B17-861F-47A51C5EC81D}" type="sibTrans" cxnId="{25E68F12-FB1B-4A7E-88C3-6403FB89506F}">
      <dgm:prSet/>
      <dgm:spPr/>
      <dgm:t>
        <a:bodyPr/>
        <a:lstStyle/>
        <a:p>
          <a:endParaRPr lang="de-DE"/>
        </a:p>
      </dgm:t>
    </dgm:pt>
    <dgm:pt modelId="{3ECA9CD0-8AF6-48C4-9A18-FA67F3A6801D}">
      <dgm:prSet phldrT="[Text]" custT="1"/>
      <dgm:spPr>
        <a:solidFill>
          <a:srgbClr val="1D428A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4</a:t>
          </a:r>
          <a:endParaRPr lang="de-DE" sz="3000" b="1" dirty="0">
            <a:solidFill>
              <a:schemeClr val="bg1"/>
            </a:solidFill>
          </a:endParaRPr>
        </a:p>
      </dgm:t>
    </dgm:pt>
    <dgm:pt modelId="{FBD4D0F2-6DD6-4EBD-8473-3E1F840EFC2D}" type="parTrans" cxnId="{A474909E-5A1D-4B4A-A8C1-740577076309}">
      <dgm:prSet/>
      <dgm:spPr/>
      <dgm:t>
        <a:bodyPr/>
        <a:lstStyle/>
        <a:p>
          <a:endParaRPr lang="de-DE"/>
        </a:p>
      </dgm:t>
    </dgm:pt>
    <dgm:pt modelId="{3D5557CC-B5DC-43A2-A82A-213F3006F760}" type="sibTrans" cxnId="{A474909E-5A1D-4B4A-A8C1-740577076309}">
      <dgm:prSet/>
      <dgm:spPr/>
      <dgm:t>
        <a:bodyPr/>
        <a:lstStyle/>
        <a:p>
          <a:endParaRPr lang="de-DE"/>
        </a:p>
      </dgm:t>
    </dgm:pt>
    <dgm:pt modelId="{C3508657-B414-46D8-A372-E3318A944AA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3</a:t>
          </a:r>
        </a:p>
      </dgm:t>
    </dgm:pt>
    <dgm:pt modelId="{C50BD2D8-3B02-4DDB-AB29-75DAAF7FDF04}" type="parTrans" cxnId="{EBA8BB46-2C92-4690-A393-07B6FEF105E6}">
      <dgm:prSet/>
      <dgm:spPr/>
      <dgm:t>
        <a:bodyPr/>
        <a:lstStyle/>
        <a:p>
          <a:endParaRPr lang="de-DE"/>
        </a:p>
      </dgm:t>
    </dgm:pt>
    <dgm:pt modelId="{502501D3-C0D7-409B-92AD-9378F29B555A}" type="sibTrans" cxnId="{EBA8BB46-2C92-4690-A393-07B6FEF105E6}">
      <dgm:prSet/>
      <dgm:spPr/>
      <dgm:t>
        <a:bodyPr/>
        <a:lstStyle/>
        <a:p>
          <a:endParaRPr lang="de-DE"/>
        </a:p>
      </dgm:t>
    </dgm:pt>
    <dgm:pt modelId="{8CB940A9-4F33-48C1-8F0F-7F684102FCC9}">
      <dgm:prSet phldrT="[Text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de-DE" sz="1800" b="1" dirty="0" err="1">
              <a:solidFill>
                <a:schemeClr val="bg1"/>
              </a:solidFill>
            </a:rPr>
            <a:t>Step</a:t>
          </a:r>
          <a:r>
            <a:rPr lang="de-DE" sz="1800" b="1" dirty="0">
              <a:solidFill>
                <a:schemeClr val="bg1"/>
              </a:solidFill>
            </a:rPr>
            <a:t> 2</a:t>
          </a:r>
        </a:p>
      </dgm:t>
    </dgm:pt>
    <dgm:pt modelId="{7A75F44B-0F51-4DB1-9225-23A0F4877D10}" type="parTrans" cxnId="{CFAF6835-9AC5-47DE-A77E-B81D73CEED5C}">
      <dgm:prSet/>
      <dgm:spPr/>
      <dgm:t>
        <a:bodyPr/>
        <a:lstStyle/>
        <a:p>
          <a:endParaRPr lang="de-DE"/>
        </a:p>
      </dgm:t>
    </dgm:pt>
    <dgm:pt modelId="{F86012D4-5A44-497F-A684-991C3063808E}" type="sibTrans" cxnId="{CFAF6835-9AC5-47DE-A77E-B81D73CEED5C}">
      <dgm:prSet/>
      <dgm:spPr/>
      <dgm:t>
        <a:bodyPr/>
        <a:lstStyle/>
        <a:p>
          <a:endParaRPr lang="de-DE"/>
        </a:p>
      </dgm:t>
    </dgm:pt>
    <dgm:pt modelId="{D25B668F-431A-4DAE-A2EA-1632FA9B3D45}" type="pres">
      <dgm:prSet presAssocID="{E50D629F-31BC-46ED-9579-E033A9DBE793}" presName="Name0" presStyleCnt="0">
        <dgm:presLayoutVars>
          <dgm:dir/>
          <dgm:animLvl val="lvl"/>
          <dgm:resizeHandles val="exact"/>
        </dgm:presLayoutVars>
      </dgm:prSet>
      <dgm:spPr/>
    </dgm:pt>
    <dgm:pt modelId="{D2E3F3A3-5AFB-4116-87AD-B514D76CDEF9}" type="pres">
      <dgm:prSet presAssocID="{F053CFA9-E514-4B3F-B1A8-8393B0129859}" presName="Name8" presStyleCnt="0"/>
      <dgm:spPr/>
    </dgm:pt>
    <dgm:pt modelId="{C2116A80-1432-4581-90CD-1551A366C66F}" type="pres">
      <dgm:prSet presAssocID="{F053CFA9-E514-4B3F-B1A8-8393B0129859}" presName="level" presStyleLbl="node1" presStyleIdx="0" presStyleCnt="7" custLinFactNeighborY="-7608">
        <dgm:presLayoutVars>
          <dgm:chMax val="1"/>
          <dgm:bulletEnabled val="1"/>
        </dgm:presLayoutVars>
      </dgm:prSet>
      <dgm:spPr/>
    </dgm:pt>
    <dgm:pt modelId="{D2F51344-DA66-4721-A2B0-2EB58738EFDA}" type="pres">
      <dgm:prSet presAssocID="{F053CFA9-E514-4B3F-B1A8-8393B01298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367DFA-A879-4D70-9084-95A470D9B742}" type="pres">
      <dgm:prSet presAssocID="{431A15E4-DE7D-4BA0-A30C-2A3A7E72AFD8}" presName="Name8" presStyleCnt="0"/>
      <dgm:spPr/>
    </dgm:pt>
    <dgm:pt modelId="{2C404200-C453-4899-A0EC-F67FF0AE9674}" type="pres">
      <dgm:prSet presAssocID="{431A15E4-DE7D-4BA0-A30C-2A3A7E72AFD8}" presName="level" presStyleLbl="node1" presStyleIdx="1" presStyleCnt="7" custLinFactNeighborX="-8333" custLinFactNeighborY="-322">
        <dgm:presLayoutVars>
          <dgm:chMax val="1"/>
          <dgm:bulletEnabled val="1"/>
        </dgm:presLayoutVars>
      </dgm:prSet>
      <dgm:spPr/>
    </dgm:pt>
    <dgm:pt modelId="{7F7F4BFA-7DBE-456E-A06C-9E53423AFD28}" type="pres">
      <dgm:prSet presAssocID="{431A15E4-DE7D-4BA0-A30C-2A3A7E72AF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D9DDB2-FC91-403B-ACEB-F6C639A394F0}" type="pres">
      <dgm:prSet presAssocID="{FBF98847-8EEC-49E3-8942-16AB8849DF9D}" presName="Name8" presStyleCnt="0"/>
      <dgm:spPr/>
    </dgm:pt>
    <dgm:pt modelId="{F5C162F2-0A7A-4C76-9309-C270D306CD3D}" type="pres">
      <dgm:prSet presAssocID="{FBF98847-8EEC-49E3-8942-16AB8849DF9D}" presName="level" presStyleLbl="node1" presStyleIdx="2" presStyleCnt="7" custLinFactNeighborX="-1878" custLinFactNeighborY="0">
        <dgm:presLayoutVars>
          <dgm:chMax val="1"/>
          <dgm:bulletEnabled val="1"/>
        </dgm:presLayoutVars>
      </dgm:prSet>
      <dgm:spPr/>
    </dgm:pt>
    <dgm:pt modelId="{9065C0C6-4AC4-4D4D-A25C-46AAC881FF14}" type="pres">
      <dgm:prSet presAssocID="{FBF98847-8EEC-49E3-8942-16AB8849DF9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F38439-2B15-445F-939C-4E69B7323278}" type="pres">
      <dgm:prSet presAssocID="{3ECA9CD0-8AF6-48C4-9A18-FA67F3A6801D}" presName="Name8" presStyleCnt="0"/>
      <dgm:spPr/>
    </dgm:pt>
    <dgm:pt modelId="{62C19711-F0D9-4434-9956-9A086FED917E}" type="pres">
      <dgm:prSet presAssocID="{3ECA9CD0-8AF6-48C4-9A18-FA67F3A6801D}" presName="level" presStyleLbl="node1" presStyleIdx="3" presStyleCnt="7" custLinFactNeighborX="-15333" custLinFactNeighborY="220">
        <dgm:presLayoutVars>
          <dgm:chMax val="1"/>
          <dgm:bulletEnabled val="1"/>
        </dgm:presLayoutVars>
      </dgm:prSet>
      <dgm:spPr/>
    </dgm:pt>
    <dgm:pt modelId="{65A4E083-0491-48A4-92F7-2FEAFBD52F5E}" type="pres">
      <dgm:prSet presAssocID="{3ECA9CD0-8AF6-48C4-9A18-FA67F3A6801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399627-6D57-4445-A9ED-2679688FB2DF}" type="pres">
      <dgm:prSet presAssocID="{C3508657-B414-46D8-A372-E3318A944AAE}" presName="Name8" presStyleCnt="0"/>
      <dgm:spPr/>
    </dgm:pt>
    <dgm:pt modelId="{8B442362-B962-431F-AC7D-332DBEF9A8CC}" type="pres">
      <dgm:prSet presAssocID="{C3508657-B414-46D8-A372-E3318A944AAE}" presName="level" presStyleLbl="node1" presStyleIdx="4" presStyleCnt="7" custLinFactNeighborX="1068" custLinFactNeighborY="1140">
        <dgm:presLayoutVars>
          <dgm:chMax val="1"/>
          <dgm:bulletEnabled val="1"/>
        </dgm:presLayoutVars>
      </dgm:prSet>
      <dgm:spPr/>
    </dgm:pt>
    <dgm:pt modelId="{BDAC63F4-C8BB-4A4F-AD26-55A28550C76C}" type="pres">
      <dgm:prSet presAssocID="{C3508657-B414-46D8-A372-E3318A944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290992-3BF3-4C2B-A294-B1185511E204}" type="pres">
      <dgm:prSet presAssocID="{8CB940A9-4F33-48C1-8F0F-7F684102FCC9}" presName="Name8" presStyleCnt="0"/>
      <dgm:spPr/>
    </dgm:pt>
    <dgm:pt modelId="{E088C514-0814-4032-A961-F512FE9DDAC3}" type="pres">
      <dgm:prSet presAssocID="{8CB940A9-4F33-48C1-8F0F-7F684102FCC9}" presName="level" presStyleLbl="node1" presStyleIdx="5" presStyleCnt="7" custLinFactNeighborX="-14061" custLinFactNeighborY="1735">
        <dgm:presLayoutVars>
          <dgm:chMax val="1"/>
          <dgm:bulletEnabled val="1"/>
        </dgm:presLayoutVars>
      </dgm:prSet>
      <dgm:spPr/>
    </dgm:pt>
    <dgm:pt modelId="{E3046D59-CB18-494F-8732-964EA0DF15A4}" type="pres">
      <dgm:prSet presAssocID="{8CB940A9-4F33-48C1-8F0F-7F684102FC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3C625D-9FE1-4BF1-BB19-7ACF5C274B89}" type="pres">
      <dgm:prSet presAssocID="{A14BFCC4-C393-4981-ADF1-8C291D746C95}" presName="Name8" presStyleCnt="0"/>
      <dgm:spPr/>
    </dgm:pt>
    <dgm:pt modelId="{D0A9FCA1-AB8F-446F-8E1F-CB8DFA49BADF}" type="pres">
      <dgm:prSet presAssocID="{A14BFCC4-C393-4981-ADF1-8C291D746C95}" presName="level" presStyleLbl="node1" presStyleIdx="6" presStyleCnt="7" custLinFactNeighborY="1565">
        <dgm:presLayoutVars>
          <dgm:chMax val="1"/>
          <dgm:bulletEnabled val="1"/>
        </dgm:presLayoutVars>
      </dgm:prSet>
      <dgm:spPr/>
    </dgm:pt>
    <dgm:pt modelId="{6438C71F-D7E3-4248-964D-26B71955F661}" type="pres">
      <dgm:prSet presAssocID="{A14BFCC4-C393-4981-ADF1-8C291D746C9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E68F12-FB1B-4A7E-88C3-6403FB89506F}" srcId="{E50D629F-31BC-46ED-9579-E033A9DBE793}" destId="{A14BFCC4-C393-4981-ADF1-8C291D746C95}" srcOrd="6" destOrd="0" parTransId="{EF7334C9-ABD2-4798-B4BC-D25397F5973E}" sibTransId="{922379A3-A48E-4B17-861F-47A51C5EC81D}"/>
    <dgm:cxn modelId="{5A6D2833-2E38-4320-8A4C-73B67E85D0D4}" type="presOf" srcId="{F053CFA9-E514-4B3F-B1A8-8393B0129859}" destId="{C2116A80-1432-4581-90CD-1551A366C66F}" srcOrd="0" destOrd="0" presId="urn:microsoft.com/office/officeart/2005/8/layout/pyramid3"/>
    <dgm:cxn modelId="{CFAF6835-9AC5-47DE-A77E-B81D73CEED5C}" srcId="{E50D629F-31BC-46ED-9579-E033A9DBE793}" destId="{8CB940A9-4F33-48C1-8F0F-7F684102FCC9}" srcOrd="5" destOrd="0" parTransId="{7A75F44B-0F51-4DB1-9225-23A0F4877D10}" sibTransId="{F86012D4-5A44-497F-A684-991C3063808E}"/>
    <dgm:cxn modelId="{ECCB6B3A-4BA7-411F-AA42-A48F1F68DA42}" type="presOf" srcId="{431A15E4-DE7D-4BA0-A30C-2A3A7E72AFD8}" destId="{2C404200-C453-4899-A0EC-F67FF0AE9674}" srcOrd="0" destOrd="0" presId="urn:microsoft.com/office/officeart/2005/8/layout/pyramid3"/>
    <dgm:cxn modelId="{4E81F641-A0F5-4D21-A337-129DC76AA87D}" type="presOf" srcId="{C3508657-B414-46D8-A372-E3318A944AAE}" destId="{BDAC63F4-C8BB-4A4F-AD26-55A28550C76C}" srcOrd="1" destOrd="0" presId="urn:microsoft.com/office/officeart/2005/8/layout/pyramid3"/>
    <dgm:cxn modelId="{EBA8BB46-2C92-4690-A393-07B6FEF105E6}" srcId="{E50D629F-31BC-46ED-9579-E033A9DBE793}" destId="{C3508657-B414-46D8-A372-E3318A944AAE}" srcOrd="4" destOrd="0" parTransId="{C50BD2D8-3B02-4DDB-AB29-75DAAF7FDF04}" sibTransId="{502501D3-C0D7-409B-92AD-9378F29B555A}"/>
    <dgm:cxn modelId="{29BCF346-91E3-455C-B14D-0DD0E35B8D3D}" type="presOf" srcId="{FBF98847-8EEC-49E3-8942-16AB8849DF9D}" destId="{F5C162F2-0A7A-4C76-9309-C270D306CD3D}" srcOrd="0" destOrd="0" presId="urn:microsoft.com/office/officeart/2005/8/layout/pyramid3"/>
    <dgm:cxn modelId="{BB0FEE69-2B95-4DF2-B66E-0D082600971A}" type="presOf" srcId="{C3508657-B414-46D8-A372-E3318A944AAE}" destId="{8B442362-B962-431F-AC7D-332DBEF9A8CC}" srcOrd="0" destOrd="0" presId="urn:microsoft.com/office/officeart/2005/8/layout/pyramid3"/>
    <dgm:cxn modelId="{A1C5BC4C-47D5-4F90-AA8E-E03120A6C686}" type="presOf" srcId="{3ECA9CD0-8AF6-48C4-9A18-FA67F3A6801D}" destId="{62C19711-F0D9-4434-9956-9A086FED917E}" srcOrd="0" destOrd="0" presId="urn:microsoft.com/office/officeart/2005/8/layout/pyramid3"/>
    <dgm:cxn modelId="{79548A55-B039-4FE0-A929-AF01FA4ADD96}" type="presOf" srcId="{FBF98847-8EEC-49E3-8942-16AB8849DF9D}" destId="{9065C0C6-4AC4-4D4D-A25C-46AAC881FF14}" srcOrd="1" destOrd="0" presId="urn:microsoft.com/office/officeart/2005/8/layout/pyramid3"/>
    <dgm:cxn modelId="{4280F655-8760-4EE9-8CD9-A7D2D071A0FD}" type="presOf" srcId="{8CB940A9-4F33-48C1-8F0F-7F684102FCC9}" destId="{E088C514-0814-4032-A961-F512FE9DDAC3}" srcOrd="0" destOrd="0" presId="urn:microsoft.com/office/officeart/2005/8/layout/pyramid3"/>
    <dgm:cxn modelId="{13EEEA7B-EF34-48FF-8547-12035F01613A}" type="presOf" srcId="{A14BFCC4-C393-4981-ADF1-8C291D746C95}" destId="{6438C71F-D7E3-4248-964D-26B71955F661}" srcOrd="1" destOrd="0" presId="urn:microsoft.com/office/officeart/2005/8/layout/pyramid3"/>
    <dgm:cxn modelId="{B5DED483-4382-4BDE-84D5-04A7C3582FD5}" type="presOf" srcId="{A14BFCC4-C393-4981-ADF1-8C291D746C95}" destId="{D0A9FCA1-AB8F-446F-8E1F-CB8DFA49BADF}" srcOrd="0" destOrd="0" presId="urn:microsoft.com/office/officeart/2005/8/layout/pyramid3"/>
    <dgm:cxn modelId="{1881E784-7483-4539-B44D-5F6EDD2EB68D}" srcId="{E50D629F-31BC-46ED-9579-E033A9DBE793}" destId="{431A15E4-DE7D-4BA0-A30C-2A3A7E72AFD8}" srcOrd="1" destOrd="0" parTransId="{18C987EA-D575-42A1-8F87-D1F8E6FD49DC}" sibTransId="{B9A1FC05-9E0A-4678-8B0F-80EDACE6BCB5}"/>
    <dgm:cxn modelId="{B311F185-ABEE-4D04-9763-C18FEA2CA0C5}" type="presOf" srcId="{F053CFA9-E514-4B3F-B1A8-8393B0129859}" destId="{D2F51344-DA66-4721-A2B0-2EB58738EFDA}" srcOrd="1" destOrd="0" presId="urn:microsoft.com/office/officeart/2005/8/layout/pyramid3"/>
    <dgm:cxn modelId="{8C220F87-ED19-4628-9E95-139E13EDBE87}" type="presOf" srcId="{8CB940A9-4F33-48C1-8F0F-7F684102FCC9}" destId="{E3046D59-CB18-494F-8732-964EA0DF15A4}" srcOrd="1" destOrd="0" presId="urn:microsoft.com/office/officeart/2005/8/layout/pyramid3"/>
    <dgm:cxn modelId="{ABBCB993-F3A4-4A2A-BDB2-818EBE6568A7}" type="presOf" srcId="{3ECA9CD0-8AF6-48C4-9A18-FA67F3A6801D}" destId="{65A4E083-0491-48A4-92F7-2FEAFBD52F5E}" srcOrd="1" destOrd="0" presId="urn:microsoft.com/office/officeart/2005/8/layout/pyramid3"/>
    <dgm:cxn modelId="{A474909E-5A1D-4B4A-A8C1-740577076309}" srcId="{E50D629F-31BC-46ED-9579-E033A9DBE793}" destId="{3ECA9CD0-8AF6-48C4-9A18-FA67F3A6801D}" srcOrd="3" destOrd="0" parTransId="{FBD4D0F2-6DD6-4EBD-8473-3E1F840EFC2D}" sibTransId="{3D5557CC-B5DC-43A2-A82A-213F3006F760}"/>
    <dgm:cxn modelId="{EC17B6A5-1FF2-4C24-9FE1-BE645D0C41B0}" type="presOf" srcId="{E50D629F-31BC-46ED-9579-E033A9DBE793}" destId="{D25B668F-431A-4DAE-A2EA-1632FA9B3D45}" srcOrd="0" destOrd="0" presId="urn:microsoft.com/office/officeart/2005/8/layout/pyramid3"/>
    <dgm:cxn modelId="{DFFED0CD-936F-4ADF-97B3-3E1BC27BEB46}" type="presOf" srcId="{431A15E4-DE7D-4BA0-A30C-2A3A7E72AFD8}" destId="{7F7F4BFA-7DBE-456E-A06C-9E53423AFD28}" srcOrd="1" destOrd="0" presId="urn:microsoft.com/office/officeart/2005/8/layout/pyramid3"/>
    <dgm:cxn modelId="{3B9D93DF-C036-4424-9739-DF76D31D9585}" srcId="{E50D629F-31BC-46ED-9579-E033A9DBE793}" destId="{F053CFA9-E514-4B3F-B1A8-8393B0129859}" srcOrd="0" destOrd="0" parTransId="{0A7C3A89-E98F-409E-A080-534F73204E22}" sibTransId="{6D6DC2D9-9CFD-4B37-9A3F-7F05884B0F02}"/>
    <dgm:cxn modelId="{F88A47E3-FEB0-4691-8CCE-929480F13374}" srcId="{E50D629F-31BC-46ED-9579-E033A9DBE793}" destId="{FBF98847-8EEC-49E3-8942-16AB8849DF9D}" srcOrd="2" destOrd="0" parTransId="{F608D2A6-BE8C-4C46-9ED8-E27C3FA4122F}" sibTransId="{749BDA44-5BD9-4774-8152-9117D1285ECB}"/>
    <dgm:cxn modelId="{6926040B-A84A-474C-B76A-E1ED2FBB3129}" type="presParOf" srcId="{D25B668F-431A-4DAE-A2EA-1632FA9B3D45}" destId="{D2E3F3A3-5AFB-4116-87AD-B514D76CDEF9}" srcOrd="0" destOrd="0" presId="urn:microsoft.com/office/officeart/2005/8/layout/pyramid3"/>
    <dgm:cxn modelId="{90E99A97-4831-480E-B4DC-B7AED1902FDD}" type="presParOf" srcId="{D2E3F3A3-5AFB-4116-87AD-B514D76CDEF9}" destId="{C2116A80-1432-4581-90CD-1551A366C66F}" srcOrd="0" destOrd="0" presId="urn:microsoft.com/office/officeart/2005/8/layout/pyramid3"/>
    <dgm:cxn modelId="{D47DB9B0-8122-443C-A76A-3D3DA544AC9B}" type="presParOf" srcId="{D2E3F3A3-5AFB-4116-87AD-B514D76CDEF9}" destId="{D2F51344-DA66-4721-A2B0-2EB58738EFDA}" srcOrd="1" destOrd="0" presId="urn:microsoft.com/office/officeart/2005/8/layout/pyramid3"/>
    <dgm:cxn modelId="{8C8DB8C1-9F7F-4932-884D-E1439B399BDA}" type="presParOf" srcId="{D25B668F-431A-4DAE-A2EA-1632FA9B3D45}" destId="{D5367DFA-A879-4D70-9084-95A470D9B742}" srcOrd="1" destOrd="0" presId="urn:microsoft.com/office/officeart/2005/8/layout/pyramid3"/>
    <dgm:cxn modelId="{748CE7B6-4C58-4C40-9410-F1EA164A18ED}" type="presParOf" srcId="{D5367DFA-A879-4D70-9084-95A470D9B742}" destId="{2C404200-C453-4899-A0EC-F67FF0AE9674}" srcOrd="0" destOrd="0" presId="urn:microsoft.com/office/officeart/2005/8/layout/pyramid3"/>
    <dgm:cxn modelId="{C45EB48E-30FB-4EF5-A196-32FCD90B9315}" type="presParOf" srcId="{D5367DFA-A879-4D70-9084-95A470D9B742}" destId="{7F7F4BFA-7DBE-456E-A06C-9E53423AFD28}" srcOrd="1" destOrd="0" presId="urn:microsoft.com/office/officeart/2005/8/layout/pyramid3"/>
    <dgm:cxn modelId="{73D5CB47-3554-418D-914D-CDE02761243A}" type="presParOf" srcId="{D25B668F-431A-4DAE-A2EA-1632FA9B3D45}" destId="{A1D9DDB2-FC91-403B-ACEB-F6C639A394F0}" srcOrd="2" destOrd="0" presId="urn:microsoft.com/office/officeart/2005/8/layout/pyramid3"/>
    <dgm:cxn modelId="{6ED56B98-E60B-4EB4-8F7F-838A71A72255}" type="presParOf" srcId="{A1D9DDB2-FC91-403B-ACEB-F6C639A394F0}" destId="{F5C162F2-0A7A-4C76-9309-C270D306CD3D}" srcOrd="0" destOrd="0" presId="urn:microsoft.com/office/officeart/2005/8/layout/pyramid3"/>
    <dgm:cxn modelId="{E4E4284B-6F71-4198-BAEC-70896C538025}" type="presParOf" srcId="{A1D9DDB2-FC91-403B-ACEB-F6C639A394F0}" destId="{9065C0C6-4AC4-4D4D-A25C-46AAC881FF14}" srcOrd="1" destOrd="0" presId="urn:microsoft.com/office/officeart/2005/8/layout/pyramid3"/>
    <dgm:cxn modelId="{18C71C0F-65B0-4590-A00E-CA64037F2002}" type="presParOf" srcId="{D25B668F-431A-4DAE-A2EA-1632FA9B3D45}" destId="{DEF38439-2B15-445F-939C-4E69B7323278}" srcOrd="3" destOrd="0" presId="urn:microsoft.com/office/officeart/2005/8/layout/pyramid3"/>
    <dgm:cxn modelId="{8E936D7A-F856-403A-99EC-FD6E2F1F32B7}" type="presParOf" srcId="{DEF38439-2B15-445F-939C-4E69B7323278}" destId="{62C19711-F0D9-4434-9956-9A086FED917E}" srcOrd="0" destOrd="0" presId="urn:microsoft.com/office/officeart/2005/8/layout/pyramid3"/>
    <dgm:cxn modelId="{A85619A4-185C-4A42-8DF0-DB3F9918CC5A}" type="presParOf" srcId="{DEF38439-2B15-445F-939C-4E69B7323278}" destId="{65A4E083-0491-48A4-92F7-2FEAFBD52F5E}" srcOrd="1" destOrd="0" presId="urn:microsoft.com/office/officeart/2005/8/layout/pyramid3"/>
    <dgm:cxn modelId="{2E3C4F47-E45F-4638-A7FE-F235F663C36C}" type="presParOf" srcId="{D25B668F-431A-4DAE-A2EA-1632FA9B3D45}" destId="{47399627-6D57-4445-A9ED-2679688FB2DF}" srcOrd="4" destOrd="0" presId="urn:microsoft.com/office/officeart/2005/8/layout/pyramid3"/>
    <dgm:cxn modelId="{0BAF647F-69BA-455A-BB29-985E04D3B443}" type="presParOf" srcId="{47399627-6D57-4445-A9ED-2679688FB2DF}" destId="{8B442362-B962-431F-AC7D-332DBEF9A8CC}" srcOrd="0" destOrd="0" presId="urn:microsoft.com/office/officeart/2005/8/layout/pyramid3"/>
    <dgm:cxn modelId="{42ADF98A-FE70-4CBA-87C0-C3883C3CAEFC}" type="presParOf" srcId="{47399627-6D57-4445-A9ED-2679688FB2DF}" destId="{BDAC63F4-C8BB-4A4F-AD26-55A28550C76C}" srcOrd="1" destOrd="0" presId="urn:microsoft.com/office/officeart/2005/8/layout/pyramid3"/>
    <dgm:cxn modelId="{346AD05E-2D2F-4A22-B8E1-8D0DBB907019}" type="presParOf" srcId="{D25B668F-431A-4DAE-A2EA-1632FA9B3D45}" destId="{F8290992-3BF3-4C2B-A294-B1185511E204}" srcOrd="5" destOrd="0" presId="urn:microsoft.com/office/officeart/2005/8/layout/pyramid3"/>
    <dgm:cxn modelId="{7E594CB8-23DC-45ED-A3DC-33937AB323E4}" type="presParOf" srcId="{F8290992-3BF3-4C2B-A294-B1185511E204}" destId="{E088C514-0814-4032-A961-F512FE9DDAC3}" srcOrd="0" destOrd="0" presId="urn:microsoft.com/office/officeart/2005/8/layout/pyramid3"/>
    <dgm:cxn modelId="{2AE8CB8B-D8C0-44C1-A359-6C9D6F62A0FD}" type="presParOf" srcId="{F8290992-3BF3-4C2B-A294-B1185511E204}" destId="{E3046D59-CB18-494F-8732-964EA0DF15A4}" srcOrd="1" destOrd="0" presId="urn:microsoft.com/office/officeart/2005/8/layout/pyramid3"/>
    <dgm:cxn modelId="{3F23CE70-CA1B-4A78-A0DC-31C0C12150FD}" type="presParOf" srcId="{D25B668F-431A-4DAE-A2EA-1632FA9B3D45}" destId="{0E3C625D-9FE1-4BF1-BB19-7ACF5C274B89}" srcOrd="6" destOrd="0" presId="urn:microsoft.com/office/officeart/2005/8/layout/pyramid3"/>
    <dgm:cxn modelId="{D671C11D-463E-48DD-BAC6-A7F63FADF0E6}" type="presParOf" srcId="{0E3C625D-9FE1-4BF1-BB19-7ACF5C274B89}" destId="{D0A9FCA1-AB8F-446F-8E1F-CB8DFA49BADF}" srcOrd="0" destOrd="0" presId="urn:microsoft.com/office/officeart/2005/8/layout/pyramid3"/>
    <dgm:cxn modelId="{B2C167A3-8222-4205-92DE-3EE5A126FD83}" type="presParOf" srcId="{0E3C625D-9FE1-4BF1-BB19-7ACF5C274B89}" destId="{6438C71F-D7E3-4248-964D-26B71955F66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CC4E2-5AB8-42D3-BEE7-CFB16AB668CF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4A21A5FD-527B-461D-83DF-6722E1D63A0D}">
      <dgm:prSet phldrT="[Text]" custT="1"/>
      <dgm:spPr>
        <a:noFill/>
        <a:ln>
          <a:solidFill>
            <a:srgbClr val="00B2A9"/>
          </a:solidFill>
        </a:ln>
      </dgm:spPr>
      <dgm:t>
        <a:bodyPr/>
        <a:lstStyle/>
        <a:p>
          <a:pPr algn="ctr"/>
          <a:r>
            <a:rPr lang="de-DE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B856E-628F-4E3B-B4C9-A59EAB0E404D}" type="parTrans" cxnId="{6EC9459A-DB9E-4490-888C-3632D198A6DE}">
      <dgm:prSet/>
      <dgm:spPr/>
      <dgm:t>
        <a:bodyPr/>
        <a:lstStyle/>
        <a:p>
          <a:endParaRPr lang="de-DE"/>
        </a:p>
      </dgm:t>
    </dgm:pt>
    <dgm:pt modelId="{7521AA69-004E-464A-94AB-D383023899DA}" type="sibTrans" cxnId="{6EC9459A-DB9E-4490-888C-3632D198A6DE}">
      <dgm:prSet/>
      <dgm:spPr/>
      <dgm:t>
        <a:bodyPr/>
        <a:lstStyle/>
        <a:p>
          <a:endParaRPr lang="de-DE"/>
        </a:p>
      </dgm:t>
    </dgm:pt>
    <dgm:pt modelId="{2B0F084D-DF8C-4D34-9F30-BAAA4A595CC6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endParaRPr lang="de-DE" dirty="0"/>
        </a:p>
      </dgm:t>
    </dgm:pt>
    <dgm:pt modelId="{24E807DA-27D9-450D-B4FC-E98ABE28355C}" type="parTrans" cxnId="{7E0E97B8-4678-49BD-A968-4948346871FC}">
      <dgm:prSet/>
      <dgm:spPr/>
      <dgm:t>
        <a:bodyPr/>
        <a:lstStyle/>
        <a:p>
          <a:endParaRPr lang="de-DE"/>
        </a:p>
      </dgm:t>
    </dgm:pt>
    <dgm:pt modelId="{2CB3A9BD-AAB8-4E6E-8724-AA2FD9F7CEBD}" type="sibTrans" cxnId="{7E0E97B8-4678-49BD-A968-4948346871FC}">
      <dgm:prSet/>
      <dgm:spPr/>
      <dgm:t>
        <a:bodyPr/>
        <a:lstStyle/>
        <a:p>
          <a:endParaRPr lang="de-DE"/>
        </a:p>
      </dgm:t>
    </dgm:pt>
    <dgm:pt modelId="{8B09F7D9-D0DF-4704-A842-55C621F08961}">
      <dgm:prSet phldrT="[Text]"/>
      <dgm:spPr>
        <a:noFill/>
        <a:ln>
          <a:solidFill>
            <a:schemeClr val="accent4"/>
          </a:solidFill>
        </a:ln>
      </dgm:spPr>
      <dgm:t>
        <a:bodyPr/>
        <a:lstStyle/>
        <a:p>
          <a:endParaRPr lang="de-DE" dirty="0"/>
        </a:p>
      </dgm:t>
    </dgm:pt>
    <dgm:pt modelId="{B253B867-F578-4C66-A204-884E37D8021F}" type="parTrans" cxnId="{EF0C8BE6-3484-4FFA-8EFD-95EF641EFA2D}">
      <dgm:prSet/>
      <dgm:spPr/>
      <dgm:t>
        <a:bodyPr/>
        <a:lstStyle/>
        <a:p>
          <a:endParaRPr lang="de-DE"/>
        </a:p>
      </dgm:t>
    </dgm:pt>
    <dgm:pt modelId="{EF7DB5CA-BA51-4DED-B47B-C1DA4D35A51D}" type="sibTrans" cxnId="{EF0C8BE6-3484-4FFA-8EFD-95EF641EFA2D}">
      <dgm:prSet/>
      <dgm:spPr/>
      <dgm:t>
        <a:bodyPr/>
        <a:lstStyle/>
        <a:p>
          <a:endParaRPr lang="de-DE"/>
        </a:p>
      </dgm:t>
    </dgm:pt>
    <dgm:pt modelId="{C624416B-A5DF-4AEE-AB67-177DCA6A68BE}">
      <dgm:prSet phldrT="[Text]"/>
      <dgm:spPr>
        <a:noFill/>
        <a:ln>
          <a:solidFill>
            <a:srgbClr val="1D428A"/>
          </a:solidFill>
        </a:ln>
      </dgm:spPr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104748E7-4976-48CB-ACF2-1F6426A8405D}" type="parTrans" cxnId="{929DB376-1771-4852-8A47-7B60A7EC1A24}">
      <dgm:prSet/>
      <dgm:spPr/>
      <dgm:t>
        <a:bodyPr/>
        <a:lstStyle/>
        <a:p>
          <a:endParaRPr lang="de-DE"/>
        </a:p>
      </dgm:t>
    </dgm:pt>
    <dgm:pt modelId="{785A6F73-79F3-4BE1-86C0-69C2C0B27130}" type="sibTrans" cxnId="{929DB376-1771-4852-8A47-7B60A7EC1A24}">
      <dgm:prSet/>
      <dgm:spPr/>
      <dgm:t>
        <a:bodyPr/>
        <a:lstStyle/>
        <a:p>
          <a:endParaRPr lang="de-DE"/>
        </a:p>
      </dgm:t>
    </dgm:pt>
    <dgm:pt modelId="{E34BD224-878E-473A-A137-ADD797F585A5}">
      <dgm:prSet phldrT="[Text]"/>
      <dgm:spPr>
        <a:noFill/>
        <a:ln>
          <a:solidFill>
            <a:schemeClr val="accent5"/>
          </a:solidFill>
        </a:ln>
      </dgm:spPr>
      <dgm:t>
        <a:bodyPr/>
        <a:lstStyle/>
        <a:p>
          <a:endParaRPr lang="de-DE" dirty="0"/>
        </a:p>
      </dgm:t>
    </dgm:pt>
    <dgm:pt modelId="{FA59DF39-5AF9-401A-BC9F-2EA50A7F676E}" type="parTrans" cxnId="{A88C17EF-4004-4565-8D4D-FBB22546316B}">
      <dgm:prSet/>
      <dgm:spPr/>
      <dgm:t>
        <a:bodyPr/>
        <a:lstStyle/>
        <a:p>
          <a:endParaRPr lang="de-DE"/>
        </a:p>
      </dgm:t>
    </dgm:pt>
    <dgm:pt modelId="{90AC0E5A-02D0-47A2-8604-5FE33F929D03}" type="sibTrans" cxnId="{A88C17EF-4004-4565-8D4D-FBB22546316B}">
      <dgm:prSet/>
      <dgm:spPr/>
      <dgm:t>
        <a:bodyPr/>
        <a:lstStyle/>
        <a:p>
          <a:endParaRPr lang="de-DE"/>
        </a:p>
      </dgm:t>
    </dgm:pt>
    <dgm:pt modelId="{A87F98A9-6415-429E-9996-F131F5EE4017}">
      <dgm:prSet phldrT="[Text]"/>
      <dgm:spPr>
        <a:noFill/>
        <a:ln>
          <a:solidFill>
            <a:srgbClr val="00B2A9"/>
          </a:solidFill>
        </a:ln>
      </dgm:spPr>
      <dgm:t>
        <a:bodyPr anchor="ctr"/>
        <a:lstStyle/>
        <a:p>
          <a:endParaRPr lang="de-DE" dirty="0"/>
        </a:p>
      </dgm:t>
    </dgm:pt>
    <dgm:pt modelId="{6EE7B985-138F-493B-BCAF-CE77563BE75E}" type="parTrans" cxnId="{72704E82-E165-4829-8885-8302D9613F8E}">
      <dgm:prSet/>
      <dgm:spPr/>
      <dgm:t>
        <a:bodyPr/>
        <a:lstStyle/>
        <a:p>
          <a:endParaRPr lang="de-DE"/>
        </a:p>
      </dgm:t>
    </dgm:pt>
    <dgm:pt modelId="{D675928B-EAE7-4F33-87AD-05A8D27BDDA0}" type="sibTrans" cxnId="{72704E82-E165-4829-8885-8302D9613F8E}">
      <dgm:prSet/>
      <dgm:spPr/>
      <dgm:t>
        <a:bodyPr/>
        <a:lstStyle/>
        <a:p>
          <a:endParaRPr lang="de-DE"/>
        </a:p>
      </dgm:t>
    </dgm:pt>
    <dgm:pt modelId="{B224AA5E-8F90-478D-ACAC-6D2C7AA6305D}">
      <dgm:prSet phldrT="[Text]"/>
      <dgm:spPr>
        <a:noFill/>
        <a:ln>
          <a:solidFill>
            <a:srgbClr val="1D428A"/>
          </a:solidFill>
        </a:ln>
      </dgm:spPr>
      <dgm:t>
        <a:bodyPr/>
        <a:lstStyle/>
        <a:p>
          <a:endParaRPr lang="de-DE" dirty="0"/>
        </a:p>
      </dgm:t>
    </dgm:pt>
    <dgm:pt modelId="{4C669F77-BED9-4733-8703-22002CDE885F}" type="parTrans" cxnId="{A91A106C-29A8-4FCC-8338-BF7904185A9D}">
      <dgm:prSet/>
      <dgm:spPr/>
      <dgm:t>
        <a:bodyPr/>
        <a:lstStyle/>
        <a:p>
          <a:endParaRPr lang="de-DE"/>
        </a:p>
      </dgm:t>
    </dgm:pt>
    <dgm:pt modelId="{2A82C0A9-DE7A-4ED5-BD2C-55EEBF9811FF}" type="sibTrans" cxnId="{A91A106C-29A8-4FCC-8338-BF7904185A9D}">
      <dgm:prSet/>
      <dgm:spPr/>
      <dgm:t>
        <a:bodyPr/>
        <a:lstStyle/>
        <a:p>
          <a:endParaRPr lang="de-DE"/>
        </a:p>
      </dgm:t>
    </dgm:pt>
    <dgm:pt modelId="{BB4347A6-601E-4AC8-B6D1-8C6489F3437E}" type="pres">
      <dgm:prSet presAssocID="{C33CC4E2-5AB8-42D3-BEE7-CFB16AB668CF}" presName="Name0" presStyleCnt="0">
        <dgm:presLayoutVars>
          <dgm:dir/>
          <dgm:animLvl val="lvl"/>
          <dgm:resizeHandles val="exact"/>
        </dgm:presLayoutVars>
      </dgm:prSet>
      <dgm:spPr/>
    </dgm:pt>
    <dgm:pt modelId="{BD5D9F94-D744-4240-9DF1-C5C90DAC47E8}" type="pres">
      <dgm:prSet presAssocID="{4A21A5FD-527B-461D-83DF-6722E1D63A0D}" presName="Name8" presStyleCnt="0"/>
      <dgm:spPr/>
    </dgm:pt>
    <dgm:pt modelId="{CA71D533-E64D-4220-8F61-EFC57CE87724}" type="pres">
      <dgm:prSet presAssocID="{4A21A5FD-527B-461D-83DF-6722E1D63A0D}" presName="level" presStyleLbl="node1" presStyleIdx="0" presStyleCnt="7">
        <dgm:presLayoutVars>
          <dgm:chMax val="1"/>
          <dgm:bulletEnabled val="1"/>
        </dgm:presLayoutVars>
      </dgm:prSet>
      <dgm:spPr/>
    </dgm:pt>
    <dgm:pt modelId="{34576302-BD2D-4B9A-B329-34772E9D6C16}" type="pres">
      <dgm:prSet presAssocID="{4A21A5FD-527B-461D-83DF-6722E1D63A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B8908B-5F71-448D-BB65-52040F78C953}" type="pres">
      <dgm:prSet presAssocID="{2B0F084D-DF8C-4D34-9F30-BAAA4A595CC6}" presName="Name8" presStyleCnt="0"/>
      <dgm:spPr/>
    </dgm:pt>
    <dgm:pt modelId="{7AA7ED09-72E9-4F0A-BC94-24D78D8F1D0B}" type="pres">
      <dgm:prSet presAssocID="{2B0F084D-DF8C-4D34-9F30-BAAA4A595CC6}" presName="level" presStyleLbl="node1" presStyleIdx="1" presStyleCnt="7">
        <dgm:presLayoutVars>
          <dgm:chMax val="1"/>
          <dgm:bulletEnabled val="1"/>
        </dgm:presLayoutVars>
      </dgm:prSet>
      <dgm:spPr/>
    </dgm:pt>
    <dgm:pt modelId="{92BF557F-3448-4623-A16F-C9E846D4C3D3}" type="pres">
      <dgm:prSet presAssocID="{2B0F084D-DF8C-4D34-9F30-BAAA4A595C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DD6F45-DAB0-4A7C-865C-8E1AF396A1E6}" type="pres">
      <dgm:prSet presAssocID="{8B09F7D9-D0DF-4704-A842-55C621F08961}" presName="Name8" presStyleCnt="0"/>
      <dgm:spPr/>
    </dgm:pt>
    <dgm:pt modelId="{64DFA9B7-7541-43D7-9ADA-A1A2FAD5535B}" type="pres">
      <dgm:prSet presAssocID="{8B09F7D9-D0DF-4704-A842-55C621F08961}" presName="level" presStyleLbl="node1" presStyleIdx="2" presStyleCnt="7">
        <dgm:presLayoutVars>
          <dgm:chMax val="1"/>
          <dgm:bulletEnabled val="1"/>
        </dgm:presLayoutVars>
      </dgm:prSet>
      <dgm:spPr/>
    </dgm:pt>
    <dgm:pt modelId="{623B6018-CF1F-4434-848A-B8DACF85B2BE}" type="pres">
      <dgm:prSet presAssocID="{8B09F7D9-D0DF-4704-A842-55C621F089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0D3D96-57E2-427E-927F-1F3F595AD15F}" type="pres">
      <dgm:prSet presAssocID="{B224AA5E-8F90-478D-ACAC-6D2C7AA6305D}" presName="Name8" presStyleCnt="0"/>
      <dgm:spPr/>
    </dgm:pt>
    <dgm:pt modelId="{45722739-B01B-4108-AFF3-DAB61AA7FC5E}" type="pres">
      <dgm:prSet presAssocID="{B224AA5E-8F90-478D-ACAC-6D2C7AA6305D}" presName="level" presStyleLbl="node1" presStyleIdx="3" presStyleCnt="7">
        <dgm:presLayoutVars>
          <dgm:chMax val="1"/>
          <dgm:bulletEnabled val="1"/>
        </dgm:presLayoutVars>
      </dgm:prSet>
      <dgm:spPr/>
    </dgm:pt>
    <dgm:pt modelId="{FD97A588-4A2D-4D0F-8AD4-3E624E5FDA41}" type="pres">
      <dgm:prSet presAssocID="{B224AA5E-8F90-478D-ACAC-6D2C7AA630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FB35BE-38B9-4126-86D7-94A4488EFBDC}" type="pres">
      <dgm:prSet presAssocID="{E34BD224-878E-473A-A137-ADD797F585A5}" presName="Name8" presStyleCnt="0"/>
      <dgm:spPr/>
    </dgm:pt>
    <dgm:pt modelId="{23CF7A5D-4E92-404F-98A6-C2C3C3B51D6D}" type="pres">
      <dgm:prSet presAssocID="{E34BD224-878E-473A-A137-ADD797F585A5}" presName="level" presStyleLbl="node1" presStyleIdx="4" presStyleCnt="7">
        <dgm:presLayoutVars>
          <dgm:chMax val="1"/>
          <dgm:bulletEnabled val="1"/>
        </dgm:presLayoutVars>
      </dgm:prSet>
      <dgm:spPr/>
    </dgm:pt>
    <dgm:pt modelId="{752B2A06-F438-4062-A713-6F178602C8A8}" type="pres">
      <dgm:prSet presAssocID="{E34BD224-878E-473A-A137-ADD797F585A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F79BEA-BDE7-4F57-975F-313A18E28530}" type="pres">
      <dgm:prSet presAssocID="{A87F98A9-6415-429E-9996-F131F5EE4017}" presName="Name8" presStyleCnt="0"/>
      <dgm:spPr/>
    </dgm:pt>
    <dgm:pt modelId="{9FF38D82-CF38-4310-A791-6DD63E53372F}" type="pres">
      <dgm:prSet presAssocID="{A87F98A9-6415-429E-9996-F131F5EE4017}" presName="level" presStyleLbl="node1" presStyleIdx="5" presStyleCnt="7">
        <dgm:presLayoutVars>
          <dgm:chMax val="1"/>
          <dgm:bulletEnabled val="1"/>
        </dgm:presLayoutVars>
      </dgm:prSet>
      <dgm:spPr/>
    </dgm:pt>
    <dgm:pt modelId="{B558B5DB-B814-4E19-A25F-D87AF27687B6}" type="pres">
      <dgm:prSet presAssocID="{A87F98A9-6415-429E-9996-F131F5EE40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ABAB0B-BF48-4376-B1DA-ADB7203DBF52}" type="pres">
      <dgm:prSet presAssocID="{C624416B-A5DF-4AEE-AB67-177DCA6A68BE}" presName="Name8" presStyleCnt="0"/>
      <dgm:spPr/>
    </dgm:pt>
    <dgm:pt modelId="{396CA9CD-C37B-498A-B242-267ED27014FF}" type="pres">
      <dgm:prSet presAssocID="{C624416B-A5DF-4AEE-AB67-177DCA6A68BE}" presName="level" presStyleLbl="node1" presStyleIdx="6" presStyleCnt="7" custLinFactNeighborX="-82929" custLinFactNeighborY="703">
        <dgm:presLayoutVars>
          <dgm:chMax val="1"/>
          <dgm:bulletEnabled val="1"/>
        </dgm:presLayoutVars>
      </dgm:prSet>
      <dgm:spPr/>
    </dgm:pt>
    <dgm:pt modelId="{CBE353E2-E285-4566-976E-B4DBD9B8A9D9}" type="pres">
      <dgm:prSet presAssocID="{C624416B-A5DF-4AEE-AB67-177DCA6A68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004402-7732-4A73-B839-482010903579}" type="presOf" srcId="{4A21A5FD-527B-461D-83DF-6722E1D63A0D}" destId="{CA71D533-E64D-4220-8F61-EFC57CE87724}" srcOrd="0" destOrd="0" presId="urn:microsoft.com/office/officeart/2005/8/layout/pyramid1"/>
    <dgm:cxn modelId="{374EC902-1088-4FBE-A421-99A829640805}" type="presOf" srcId="{A87F98A9-6415-429E-9996-F131F5EE4017}" destId="{9FF38D82-CF38-4310-A791-6DD63E53372F}" srcOrd="0" destOrd="0" presId="urn:microsoft.com/office/officeart/2005/8/layout/pyramid1"/>
    <dgm:cxn modelId="{248CB40B-6A05-4B46-B421-1FEC65D5101C}" type="presOf" srcId="{8B09F7D9-D0DF-4704-A842-55C621F08961}" destId="{623B6018-CF1F-4434-848A-B8DACF85B2BE}" srcOrd="1" destOrd="0" presId="urn:microsoft.com/office/officeart/2005/8/layout/pyramid1"/>
    <dgm:cxn modelId="{0BDA0E22-F913-49C4-B3C7-30813C482FDD}" type="presOf" srcId="{B224AA5E-8F90-478D-ACAC-6D2C7AA6305D}" destId="{45722739-B01B-4108-AFF3-DAB61AA7FC5E}" srcOrd="0" destOrd="0" presId="urn:microsoft.com/office/officeart/2005/8/layout/pyramid1"/>
    <dgm:cxn modelId="{A014E123-DE5B-4FA5-B2D1-6864A49C4A18}" type="presOf" srcId="{C624416B-A5DF-4AEE-AB67-177DCA6A68BE}" destId="{CBE353E2-E285-4566-976E-B4DBD9B8A9D9}" srcOrd="1" destOrd="0" presId="urn:microsoft.com/office/officeart/2005/8/layout/pyramid1"/>
    <dgm:cxn modelId="{A07D7F42-EC80-4FB0-8E89-0474A5A9ADCF}" type="presOf" srcId="{E34BD224-878E-473A-A137-ADD797F585A5}" destId="{752B2A06-F438-4062-A713-6F178602C8A8}" srcOrd="1" destOrd="0" presId="urn:microsoft.com/office/officeart/2005/8/layout/pyramid1"/>
    <dgm:cxn modelId="{A91A106C-29A8-4FCC-8338-BF7904185A9D}" srcId="{C33CC4E2-5AB8-42D3-BEE7-CFB16AB668CF}" destId="{B224AA5E-8F90-478D-ACAC-6D2C7AA6305D}" srcOrd="3" destOrd="0" parTransId="{4C669F77-BED9-4733-8703-22002CDE885F}" sibTransId="{2A82C0A9-DE7A-4ED5-BD2C-55EEBF9811FF}"/>
    <dgm:cxn modelId="{929DB376-1771-4852-8A47-7B60A7EC1A24}" srcId="{C33CC4E2-5AB8-42D3-BEE7-CFB16AB668CF}" destId="{C624416B-A5DF-4AEE-AB67-177DCA6A68BE}" srcOrd="6" destOrd="0" parTransId="{104748E7-4976-48CB-ACF2-1F6426A8405D}" sibTransId="{785A6F73-79F3-4BE1-86C0-69C2C0B27130}"/>
    <dgm:cxn modelId="{5AA31B80-36F3-4EF4-A1C9-5B1AC5997E40}" type="presOf" srcId="{B224AA5E-8F90-478D-ACAC-6D2C7AA6305D}" destId="{FD97A588-4A2D-4D0F-8AD4-3E624E5FDA41}" srcOrd="1" destOrd="0" presId="urn:microsoft.com/office/officeart/2005/8/layout/pyramid1"/>
    <dgm:cxn modelId="{72704E82-E165-4829-8885-8302D9613F8E}" srcId="{C33CC4E2-5AB8-42D3-BEE7-CFB16AB668CF}" destId="{A87F98A9-6415-429E-9996-F131F5EE4017}" srcOrd="5" destOrd="0" parTransId="{6EE7B985-138F-493B-BCAF-CE77563BE75E}" sibTransId="{D675928B-EAE7-4F33-87AD-05A8D27BDDA0}"/>
    <dgm:cxn modelId="{7F2A3585-19A5-4702-9426-0C0887CC5653}" type="presOf" srcId="{C624416B-A5DF-4AEE-AB67-177DCA6A68BE}" destId="{396CA9CD-C37B-498A-B242-267ED27014FF}" srcOrd="0" destOrd="0" presId="urn:microsoft.com/office/officeart/2005/8/layout/pyramid1"/>
    <dgm:cxn modelId="{E3BA4087-8A46-46FC-A73A-D1C80A5660F6}" type="presOf" srcId="{8B09F7D9-D0DF-4704-A842-55C621F08961}" destId="{64DFA9B7-7541-43D7-9ADA-A1A2FAD5535B}" srcOrd="0" destOrd="0" presId="urn:microsoft.com/office/officeart/2005/8/layout/pyramid1"/>
    <dgm:cxn modelId="{5087958E-43BF-4826-B0D9-283FFF54CA32}" type="presOf" srcId="{2B0F084D-DF8C-4D34-9F30-BAAA4A595CC6}" destId="{7AA7ED09-72E9-4F0A-BC94-24D78D8F1D0B}" srcOrd="0" destOrd="0" presId="urn:microsoft.com/office/officeart/2005/8/layout/pyramid1"/>
    <dgm:cxn modelId="{6EC9459A-DB9E-4490-888C-3632D198A6DE}" srcId="{C33CC4E2-5AB8-42D3-BEE7-CFB16AB668CF}" destId="{4A21A5FD-527B-461D-83DF-6722E1D63A0D}" srcOrd="0" destOrd="0" parTransId="{599B856E-628F-4E3B-B4C9-A59EAB0E404D}" sibTransId="{7521AA69-004E-464A-94AB-D383023899DA}"/>
    <dgm:cxn modelId="{DC61AF9D-FEE5-45B4-A769-B0BBB1EA00BE}" type="presOf" srcId="{E34BD224-878E-473A-A137-ADD797F585A5}" destId="{23CF7A5D-4E92-404F-98A6-C2C3C3B51D6D}" srcOrd="0" destOrd="0" presId="urn:microsoft.com/office/officeart/2005/8/layout/pyramid1"/>
    <dgm:cxn modelId="{602CEC9F-566D-42D1-BDE8-F4934FC2892F}" type="presOf" srcId="{A87F98A9-6415-429E-9996-F131F5EE4017}" destId="{B558B5DB-B814-4E19-A25F-D87AF27687B6}" srcOrd="1" destOrd="0" presId="urn:microsoft.com/office/officeart/2005/8/layout/pyramid1"/>
    <dgm:cxn modelId="{538B41A0-3F44-40F9-9F8B-7DB2F7CB405A}" type="presOf" srcId="{4A21A5FD-527B-461D-83DF-6722E1D63A0D}" destId="{34576302-BD2D-4B9A-B329-34772E9D6C16}" srcOrd="1" destOrd="0" presId="urn:microsoft.com/office/officeart/2005/8/layout/pyramid1"/>
    <dgm:cxn modelId="{7E0E97B8-4678-49BD-A968-4948346871FC}" srcId="{C33CC4E2-5AB8-42D3-BEE7-CFB16AB668CF}" destId="{2B0F084D-DF8C-4D34-9F30-BAAA4A595CC6}" srcOrd="1" destOrd="0" parTransId="{24E807DA-27D9-450D-B4FC-E98ABE28355C}" sibTransId="{2CB3A9BD-AAB8-4E6E-8724-AA2FD9F7CEBD}"/>
    <dgm:cxn modelId="{F4B2ABC7-4B81-4593-8B46-630DDCA3A342}" type="presOf" srcId="{C33CC4E2-5AB8-42D3-BEE7-CFB16AB668CF}" destId="{BB4347A6-601E-4AC8-B6D1-8C6489F3437E}" srcOrd="0" destOrd="0" presId="urn:microsoft.com/office/officeart/2005/8/layout/pyramid1"/>
    <dgm:cxn modelId="{515A45CA-8794-4C57-A1F0-789BE669C9F2}" type="presOf" srcId="{2B0F084D-DF8C-4D34-9F30-BAAA4A595CC6}" destId="{92BF557F-3448-4623-A16F-C9E846D4C3D3}" srcOrd="1" destOrd="0" presId="urn:microsoft.com/office/officeart/2005/8/layout/pyramid1"/>
    <dgm:cxn modelId="{EF0C8BE6-3484-4FFA-8EFD-95EF641EFA2D}" srcId="{C33CC4E2-5AB8-42D3-BEE7-CFB16AB668CF}" destId="{8B09F7D9-D0DF-4704-A842-55C621F08961}" srcOrd="2" destOrd="0" parTransId="{B253B867-F578-4C66-A204-884E37D8021F}" sibTransId="{EF7DB5CA-BA51-4DED-B47B-C1DA4D35A51D}"/>
    <dgm:cxn modelId="{A88C17EF-4004-4565-8D4D-FBB22546316B}" srcId="{C33CC4E2-5AB8-42D3-BEE7-CFB16AB668CF}" destId="{E34BD224-878E-473A-A137-ADD797F585A5}" srcOrd="4" destOrd="0" parTransId="{FA59DF39-5AF9-401A-BC9F-2EA50A7F676E}" sibTransId="{90AC0E5A-02D0-47A2-8604-5FE33F929D03}"/>
    <dgm:cxn modelId="{9209F413-8F2B-41F1-BEFF-145E1A0D6A93}" type="presParOf" srcId="{BB4347A6-601E-4AC8-B6D1-8C6489F3437E}" destId="{BD5D9F94-D744-4240-9DF1-C5C90DAC47E8}" srcOrd="0" destOrd="0" presId="urn:microsoft.com/office/officeart/2005/8/layout/pyramid1"/>
    <dgm:cxn modelId="{3FD1A910-E118-4A93-9CC8-7EBDC5ADF25E}" type="presParOf" srcId="{BD5D9F94-D744-4240-9DF1-C5C90DAC47E8}" destId="{CA71D533-E64D-4220-8F61-EFC57CE87724}" srcOrd="0" destOrd="0" presId="urn:microsoft.com/office/officeart/2005/8/layout/pyramid1"/>
    <dgm:cxn modelId="{61A37409-ADF4-4F47-A9F1-9EE6175C1E63}" type="presParOf" srcId="{BD5D9F94-D744-4240-9DF1-C5C90DAC47E8}" destId="{34576302-BD2D-4B9A-B329-34772E9D6C16}" srcOrd="1" destOrd="0" presId="urn:microsoft.com/office/officeart/2005/8/layout/pyramid1"/>
    <dgm:cxn modelId="{E1678005-AEC4-4327-A20C-18AA3A41A9C2}" type="presParOf" srcId="{BB4347A6-601E-4AC8-B6D1-8C6489F3437E}" destId="{2FB8908B-5F71-448D-BB65-52040F78C953}" srcOrd="1" destOrd="0" presId="urn:microsoft.com/office/officeart/2005/8/layout/pyramid1"/>
    <dgm:cxn modelId="{DF9F7073-91A2-4599-90C1-C863355B057C}" type="presParOf" srcId="{2FB8908B-5F71-448D-BB65-52040F78C953}" destId="{7AA7ED09-72E9-4F0A-BC94-24D78D8F1D0B}" srcOrd="0" destOrd="0" presId="urn:microsoft.com/office/officeart/2005/8/layout/pyramid1"/>
    <dgm:cxn modelId="{58998E70-ED1E-4D03-B0BB-829F72735089}" type="presParOf" srcId="{2FB8908B-5F71-448D-BB65-52040F78C953}" destId="{92BF557F-3448-4623-A16F-C9E846D4C3D3}" srcOrd="1" destOrd="0" presId="urn:microsoft.com/office/officeart/2005/8/layout/pyramid1"/>
    <dgm:cxn modelId="{689F6CA6-ED04-4478-A443-352C972A82F9}" type="presParOf" srcId="{BB4347A6-601E-4AC8-B6D1-8C6489F3437E}" destId="{87DD6F45-DAB0-4A7C-865C-8E1AF396A1E6}" srcOrd="2" destOrd="0" presId="urn:microsoft.com/office/officeart/2005/8/layout/pyramid1"/>
    <dgm:cxn modelId="{6310E05B-43A4-4323-A199-5C5B16D8D186}" type="presParOf" srcId="{87DD6F45-DAB0-4A7C-865C-8E1AF396A1E6}" destId="{64DFA9B7-7541-43D7-9ADA-A1A2FAD5535B}" srcOrd="0" destOrd="0" presId="urn:microsoft.com/office/officeart/2005/8/layout/pyramid1"/>
    <dgm:cxn modelId="{D9A7A3BB-3ADB-4889-824E-CFB0ED2C7B30}" type="presParOf" srcId="{87DD6F45-DAB0-4A7C-865C-8E1AF396A1E6}" destId="{623B6018-CF1F-4434-848A-B8DACF85B2BE}" srcOrd="1" destOrd="0" presId="urn:microsoft.com/office/officeart/2005/8/layout/pyramid1"/>
    <dgm:cxn modelId="{15F2FAFB-8A49-4709-AEBE-BE55C5F576C1}" type="presParOf" srcId="{BB4347A6-601E-4AC8-B6D1-8C6489F3437E}" destId="{A80D3D96-57E2-427E-927F-1F3F595AD15F}" srcOrd="3" destOrd="0" presId="urn:microsoft.com/office/officeart/2005/8/layout/pyramid1"/>
    <dgm:cxn modelId="{BFBA70F9-65AB-454A-95A1-BC0271059CF3}" type="presParOf" srcId="{A80D3D96-57E2-427E-927F-1F3F595AD15F}" destId="{45722739-B01B-4108-AFF3-DAB61AA7FC5E}" srcOrd="0" destOrd="0" presId="urn:microsoft.com/office/officeart/2005/8/layout/pyramid1"/>
    <dgm:cxn modelId="{D6DE1981-DE5A-45CE-AD65-5E401F44AE9A}" type="presParOf" srcId="{A80D3D96-57E2-427E-927F-1F3F595AD15F}" destId="{FD97A588-4A2D-4D0F-8AD4-3E624E5FDA41}" srcOrd="1" destOrd="0" presId="urn:microsoft.com/office/officeart/2005/8/layout/pyramid1"/>
    <dgm:cxn modelId="{26191910-FBCF-4A3D-9178-5C80094D59B6}" type="presParOf" srcId="{BB4347A6-601E-4AC8-B6D1-8C6489F3437E}" destId="{74FB35BE-38B9-4126-86D7-94A4488EFBDC}" srcOrd="4" destOrd="0" presId="urn:microsoft.com/office/officeart/2005/8/layout/pyramid1"/>
    <dgm:cxn modelId="{2F627099-5556-4FC5-AD23-6BECD47A9B19}" type="presParOf" srcId="{74FB35BE-38B9-4126-86D7-94A4488EFBDC}" destId="{23CF7A5D-4E92-404F-98A6-C2C3C3B51D6D}" srcOrd="0" destOrd="0" presId="urn:microsoft.com/office/officeart/2005/8/layout/pyramid1"/>
    <dgm:cxn modelId="{9385CD65-9C02-43C9-9C21-D84BD1F24E68}" type="presParOf" srcId="{74FB35BE-38B9-4126-86D7-94A4488EFBDC}" destId="{752B2A06-F438-4062-A713-6F178602C8A8}" srcOrd="1" destOrd="0" presId="urn:microsoft.com/office/officeart/2005/8/layout/pyramid1"/>
    <dgm:cxn modelId="{6456CE4A-2310-4F9B-A336-045E6CC2017B}" type="presParOf" srcId="{BB4347A6-601E-4AC8-B6D1-8C6489F3437E}" destId="{FCF79BEA-BDE7-4F57-975F-313A18E28530}" srcOrd="5" destOrd="0" presId="urn:microsoft.com/office/officeart/2005/8/layout/pyramid1"/>
    <dgm:cxn modelId="{94728DFB-8C2F-48DD-AA7E-0AE655DF8462}" type="presParOf" srcId="{FCF79BEA-BDE7-4F57-975F-313A18E28530}" destId="{9FF38D82-CF38-4310-A791-6DD63E53372F}" srcOrd="0" destOrd="0" presId="urn:microsoft.com/office/officeart/2005/8/layout/pyramid1"/>
    <dgm:cxn modelId="{15F02EB6-D5C7-4F97-8B6B-BB9FB19C5650}" type="presParOf" srcId="{FCF79BEA-BDE7-4F57-975F-313A18E28530}" destId="{B558B5DB-B814-4E19-A25F-D87AF27687B6}" srcOrd="1" destOrd="0" presId="urn:microsoft.com/office/officeart/2005/8/layout/pyramid1"/>
    <dgm:cxn modelId="{561F8AFD-F611-4E25-AA49-FB88F4254931}" type="presParOf" srcId="{BB4347A6-601E-4AC8-B6D1-8C6489F3437E}" destId="{3CABAB0B-BF48-4376-B1DA-ADB7203DBF52}" srcOrd="6" destOrd="0" presId="urn:microsoft.com/office/officeart/2005/8/layout/pyramid1"/>
    <dgm:cxn modelId="{C992648C-349E-40F9-AD96-E3A46E004884}" type="presParOf" srcId="{3CABAB0B-BF48-4376-B1DA-ADB7203DBF52}" destId="{396CA9CD-C37B-498A-B242-267ED27014FF}" srcOrd="0" destOrd="0" presId="urn:microsoft.com/office/officeart/2005/8/layout/pyramid1"/>
    <dgm:cxn modelId="{C30CCA77-45A3-4343-8D2F-C6F37644E34A}" type="presParOf" srcId="{3CABAB0B-BF48-4376-B1DA-ADB7203DBF52}" destId="{CBE353E2-E285-4566-976E-B4DBD9B8A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6A80-1432-4581-90CD-1551A366C66F}">
      <dsp:nvSpPr>
        <dsp:cNvPr id="0" name=""/>
        <dsp:cNvSpPr/>
      </dsp:nvSpPr>
      <dsp:spPr>
        <a:xfrm rot="10800000">
          <a:off x="0" y="0"/>
          <a:ext cx="5635615" cy="471205"/>
        </a:xfrm>
        <a:prstGeom prst="trapezoid">
          <a:avLst>
            <a:gd name="adj" fmla="val 85428"/>
          </a:avLst>
        </a:prstGeom>
        <a:solidFill>
          <a:srgbClr val="00B2A9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7</a:t>
          </a:r>
        </a:p>
      </dsp:txBody>
      <dsp:txXfrm rot="-10800000">
        <a:off x="986232" y="0"/>
        <a:ext cx="3663150" cy="471205"/>
      </dsp:txXfrm>
    </dsp:sp>
    <dsp:sp modelId="{2C404200-C453-4899-A0EC-F67FF0AE9674}">
      <dsp:nvSpPr>
        <dsp:cNvPr id="0" name=""/>
        <dsp:cNvSpPr/>
      </dsp:nvSpPr>
      <dsp:spPr>
        <a:xfrm rot="10800000">
          <a:off x="16" y="469688"/>
          <a:ext cx="4830528" cy="471205"/>
        </a:xfrm>
        <a:prstGeom prst="trapezoid">
          <a:avLst>
            <a:gd name="adj" fmla="val 85428"/>
          </a:avLst>
        </a:prstGeom>
        <a:solidFill>
          <a:schemeClr val="tx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6</a:t>
          </a:r>
        </a:p>
      </dsp:txBody>
      <dsp:txXfrm rot="-10800000">
        <a:off x="845358" y="469688"/>
        <a:ext cx="3139843" cy="471205"/>
      </dsp:txXfrm>
    </dsp:sp>
    <dsp:sp modelId="{F5C162F2-0A7A-4C76-9309-C270D306CD3D}">
      <dsp:nvSpPr>
        <dsp:cNvPr id="0" name=""/>
        <dsp:cNvSpPr/>
      </dsp:nvSpPr>
      <dsp:spPr>
        <a:xfrm rot="10800000">
          <a:off x="729490" y="942411"/>
          <a:ext cx="4025439" cy="471205"/>
        </a:xfrm>
        <a:prstGeom prst="trapezoid">
          <a:avLst>
            <a:gd name="adj" fmla="val 85428"/>
          </a:avLst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5</a:t>
          </a:r>
        </a:p>
      </dsp:txBody>
      <dsp:txXfrm rot="-10800000">
        <a:off x="1433942" y="942411"/>
        <a:ext cx="2616536" cy="471205"/>
      </dsp:txXfrm>
    </dsp:sp>
    <dsp:sp modelId="{62C19711-F0D9-4434-9956-9A086FED917E}">
      <dsp:nvSpPr>
        <dsp:cNvPr id="0" name=""/>
        <dsp:cNvSpPr/>
      </dsp:nvSpPr>
      <dsp:spPr>
        <a:xfrm rot="10800000">
          <a:off x="713855" y="1414654"/>
          <a:ext cx="3220351" cy="471205"/>
        </a:xfrm>
        <a:prstGeom prst="trapezoid">
          <a:avLst>
            <a:gd name="adj" fmla="val 85428"/>
          </a:avLst>
        </a:prstGeom>
        <a:solidFill>
          <a:srgbClr val="1D428A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4</a:t>
          </a:r>
          <a:endParaRPr lang="de-DE" sz="3000" b="1" kern="1200" dirty="0">
            <a:solidFill>
              <a:schemeClr val="bg1"/>
            </a:solidFill>
          </a:endParaRPr>
        </a:p>
      </dsp:txBody>
      <dsp:txXfrm rot="-10800000">
        <a:off x="1277417" y="1414654"/>
        <a:ext cx="2093228" cy="471205"/>
      </dsp:txXfrm>
    </dsp:sp>
    <dsp:sp modelId="{8B442362-B962-431F-AC7D-332DBEF9A8CC}">
      <dsp:nvSpPr>
        <dsp:cNvPr id="0" name=""/>
        <dsp:cNvSpPr/>
      </dsp:nvSpPr>
      <dsp:spPr>
        <a:xfrm rot="10800000">
          <a:off x="1635971" y="1890195"/>
          <a:ext cx="2415264" cy="471205"/>
        </a:xfrm>
        <a:prstGeom prst="trapezoid">
          <a:avLst>
            <a:gd name="adj" fmla="val 85428"/>
          </a:avLst>
        </a:prstGeom>
        <a:solidFill>
          <a:schemeClr val="accent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3</a:t>
          </a:r>
        </a:p>
      </dsp:txBody>
      <dsp:txXfrm rot="-10800000">
        <a:off x="2058642" y="1890195"/>
        <a:ext cx="1569921" cy="471205"/>
      </dsp:txXfrm>
    </dsp:sp>
    <dsp:sp modelId="{E088C514-0814-4032-A961-F512FE9DDAC3}">
      <dsp:nvSpPr>
        <dsp:cNvPr id="0" name=""/>
        <dsp:cNvSpPr/>
      </dsp:nvSpPr>
      <dsp:spPr>
        <a:xfrm rot="10800000">
          <a:off x="1786313" y="2364204"/>
          <a:ext cx="1610175" cy="471205"/>
        </a:xfrm>
        <a:prstGeom prst="trapezoid">
          <a:avLst>
            <a:gd name="adj" fmla="val 85428"/>
          </a:avLst>
        </a:prstGeom>
        <a:solidFill>
          <a:schemeClr val="bg2"/>
        </a:solidFill>
        <a:ln>
          <a:solidFill>
            <a:schemeClr val="bg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2</a:t>
          </a:r>
        </a:p>
      </dsp:txBody>
      <dsp:txXfrm rot="-10800000">
        <a:off x="2068093" y="2364204"/>
        <a:ext cx="1046614" cy="471205"/>
      </dsp:txXfrm>
    </dsp:sp>
    <dsp:sp modelId="{D0A9FCA1-AB8F-446F-8E1F-CB8DFA49BADF}">
      <dsp:nvSpPr>
        <dsp:cNvPr id="0" name=""/>
        <dsp:cNvSpPr/>
      </dsp:nvSpPr>
      <dsp:spPr>
        <a:xfrm rot="10800000">
          <a:off x="2415264" y="2827235"/>
          <a:ext cx="805087" cy="471205"/>
        </a:xfrm>
        <a:prstGeom prst="trapezoid">
          <a:avLst>
            <a:gd name="adj" fmla="val 85428"/>
          </a:avLst>
        </a:prstGeom>
        <a:solidFill>
          <a:srgbClr val="1D428A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solidFill>
                <a:schemeClr val="bg1"/>
              </a:solidFill>
            </a:rPr>
            <a:t>Step</a:t>
          </a:r>
          <a:endParaRPr lang="de-DE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bg1"/>
              </a:solidFill>
            </a:rPr>
            <a:t>1</a:t>
          </a:r>
        </a:p>
      </dsp:txBody>
      <dsp:txXfrm rot="-10800000">
        <a:off x="2415264" y="2827235"/>
        <a:ext cx="805087" cy="471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1D533-E64D-4220-8F61-EFC57CE87724}">
      <dsp:nvSpPr>
        <dsp:cNvPr id="0" name=""/>
        <dsp:cNvSpPr/>
      </dsp:nvSpPr>
      <dsp:spPr>
        <a:xfrm>
          <a:off x="1595437" y="0"/>
          <a:ext cx="531812" cy="485543"/>
        </a:xfrm>
        <a:prstGeom prst="trapezoid">
          <a:avLst>
            <a:gd name="adj" fmla="val 54765"/>
          </a:avLst>
        </a:prstGeom>
        <a:noFill/>
        <a:ln>
          <a:solidFill>
            <a:srgbClr val="00B2A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5437" y="0"/>
        <a:ext cx="531812" cy="485543"/>
      </dsp:txXfrm>
    </dsp:sp>
    <dsp:sp modelId="{7AA7ED09-72E9-4F0A-BC94-24D78D8F1D0B}">
      <dsp:nvSpPr>
        <dsp:cNvPr id="0" name=""/>
        <dsp:cNvSpPr/>
      </dsp:nvSpPr>
      <dsp:spPr>
        <a:xfrm>
          <a:off x="1329531" y="485543"/>
          <a:ext cx="1063624" cy="485543"/>
        </a:xfrm>
        <a:prstGeom prst="trapezoid">
          <a:avLst>
            <a:gd name="adj" fmla="val 54765"/>
          </a:avLst>
        </a:prstGeom>
        <a:noFill/>
        <a:ln>
          <a:solidFill>
            <a:schemeClr val="tx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1515665" y="485543"/>
        <a:ext cx="691356" cy="485543"/>
      </dsp:txXfrm>
    </dsp:sp>
    <dsp:sp modelId="{64DFA9B7-7541-43D7-9ADA-A1A2FAD5535B}">
      <dsp:nvSpPr>
        <dsp:cNvPr id="0" name=""/>
        <dsp:cNvSpPr/>
      </dsp:nvSpPr>
      <dsp:spPr>
        <a:xfrm>
          <a:off x="1063624" y="971087"/>
          <a:ext cx="1595437" cy="485543"/>
        </a:xfrm>
        <a:prstGeom prst="trapezoid">
          <a:avLst>
            <a:gd name="adj" fmla="val 54765"/>
          </a:avLst>
        </a:prstGeom>
        <a:noFill/>
        <a:ln>
          <a:solidFill>
            <a:schemeClr val="accent4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1342826" y="971087"/>
        <a:ext cx="1037034" cy="485543"/>
      </dsp:txXfrm>
    </dsp:sp>
    <dsp:sp modelId="{45722739-B01B-4108-AFF3-DAB61AA7FC5E}">
      <dsp:nvSpPr>
        <dsp:cNvPr id="0" name=""/>
        <dsp:cNvSpPr/>
      </dsp:nvSpPr>
      <dsp:spPr>
        <a:xfrm>
          <a:off x="797718" y="1456631"/>
          <a:ext cx="2127249" cy="485543"/>
        </a:xfrm>
        <a:prstGeom prst="trapezoid">
          <a:avLst>
            <a:gd name="adj" fmla="val 54765"/>
          </a:avLst>
        </a:prstGeom>
        <a:noFill/>
        <a:ln>
          <a:solidFill>
            <a:srgbClr val="1D428A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1169987" y="1456631"/>
        <a:ext cx="1382712" cy="485543"/>
      </dsp:txXfrm>
    </dsp:sp>
    <dsp:sp modelId="{23CF7A5D-4E92-404F-98A6-C2C3C3B51D6D}">
      <dsp:nvSpPr>
        <dsp:cNvPr id="0" name=""/>
        <dsp:cNvSpPr/>
      </dsp:nvSpPr>
      <dsp:spPr>
        <a:xfrm>
          <a:off x="531812" y="1942175"/>
          <a:ext cx="2659062" cy="485543"/>
        </a:xfrm>
        <a:prstGeom prst="trapezoid">
          <a:avLst>
            <a:gd name="adj" fmla="val 54765"/>
          </a:avLst>
        </a:prstGeom>
        <a:noFill/>
        <a:ln>
          <a:solidFill>
            <a:schemeClr val="accent5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997148" y="1942175"/>
        <a:ext cx="1728390" cy="485543"/>
      </dsp:txXfrm>
    </dsp:sp>
    <dsp:sp modelId="{9FF38D82-CF38-4310-A791-6DD63E53372F}">
      <dsp:nvSpPr>
        <dsp:cNvPr id="0" name=""/>
        <dsp:cNvSpPr/>
      </dsp:nvSpPr>
      <dsp:spPr>
        <a:xfrm>
          <a:off x="265906" y="2427719"/>
          <a:ext cx="3190874" cy="485543"/>
        </a:xfrm>
        <a:prstGeom prst="trapezoid">
          <a:avLst>
            <a:gd name="adj" fmla="val 54765"/>
          </a:avLst>
        </a:prstGeom>
        <a:noFill/>
        <a:ln>
          <a:solidFill>
            <a:srgbClr val="00B2A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824309" y="2427719"/>
        <a:ext cx="2074068" cy="485543"/>
      </dsp:txXfrm>
    </dsp:sp>
    <dsp:sp modelId="{396CA9CD-C37B-498A-B242-267ED27014FF}">
      <dsp:nvSpPr>
        <dsp:cNvPr id="0" name=""/>
        <dsp:cNvSpPr/>
      </dsp:nvSpPr>
      <dsp:spPr>
        <a:xfrm>
          <a:off x="0" y="2913263"/>
          <a:ext cx="3722686" cy="485543"/>
        </a:xfrm>
        <a:prstGeom prst="trapezoid">
          <a:avLst>
            <a:gd name="adj" fmla="val 54765"/>
          </a:avLst>
        </a:prstGeom>
        <a:noFill/>
        <a:ln>
          <a:solidFill>
            <a:srgbClr val="1D428A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>
            <a:solidFill>
              <a:schemeClr val="tx1"/>
            </a:solidFill>
          </a:endParaRPr>
        </a:p>
      </dsp:txBody>
      <dsp:txXfrm>
        <a:off x="651470" y="2913263"/>
        <a:ext cx="2419746" cy="485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6A80-1432-4581-90CD-1551A366C66F}">
      <dsp:nvSpPr>
        <dsp:cNvPr id="0" name=""/>
        <dsp:cNvSpPr/>
      </dsp:nvSpPr>
      <dsp:spPr>
        <a:xfrm rot="10800000">
          <a:off x="0" y="0"/>
          <a:ext cx="5635615" cy="471205"/>
        </a:xfrm>
        <a:prstGeom prst="trapezoid">
          <a:avLst>
            <a:gd name="adj" fmla="val 85428"/>
          </a:avLst>
        </a:prstGeom>
        <a:solidFill>
          <a:srgbClr val="00B2A9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7</a:t>
          </a:r>
        </a:p>
      </dsp:txBody>
      <dsp:txXfrm rot="-10800000">
        <a:off x="986232" y="0"/>
        <a:ext cx="3663150" cy="471205"/>
      </dsp:txXfrm>
    </dsp:sp>
    <dsp:sp modelId="{2C404200-C453-4899-A0EC-F67FF0AE9674}">
      <dsp:nvSpPr>
        <dsp:cNvPr id="0" name=""/>
        <dsp:cNvSpPr/>
      </dsp:nvSpPr>
      <dsp:spPr>
        <a:xfrm rot="10800000">
          <a:off x="16" y="469688"/>
          <a:ext cx="4830528" cy="471205"/>
        </a:xfrm>
        <a:prstGeom prst="trapezoid">
          <a:avLst>
            <a:gd name="adj" fmla="val 85428"/>
          </a:avLst>
        </a:prstGeom>
        <a:solidFill>
          <a:schemeClr val="tx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6</a:t>
          </a:r>
        </a:p>
      </dsp:txBody>
      <dsp:txXfrm rot="-10800000">
        <a:off x="845358" y="469688"/>
        <a:ext cx="3139843" cy="471205"/>
      </dsp:txXfrm>
    </dsp:sp>
    <dsp:sp modelId="{F5C162F2-0A7A-4C76-9309-C270D306CD3D}">
      <dsp:nvSpPr>
        <dsp:cNvPr id="0" name=""/>
        <dsp:cNvSpPr/>
      </dsp:nvSpPr>
      <dsp:spPr>
        <a:xfrm rot="10800000">
          <a:off x="729490" y="942411"/>
          <a:ext cx="4025439" cy="471205"/>
        </a:xfrm>
        <a:prstGeom prst="trapezoid">
          <a:avLst>
            <a:gd name="adj" fmla="val 85428"/>
          </a:avLst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5</a:t>
          </a:r>
        </a:p>
      </dsp:txBody>
      <dsp:txXfrm rot="-10800000">
        <a:off x="1433942" y="942411"/>
        <a:ext cx="2616536" cy="471205"/>
      </dsp:txXfrm>
    </dsp:sp>
    <dsp:sp modelId="{62C19711-F0D9-4434-9956-9A086FED917E}">
      <dsp:nvSpPr>
        <dsp:cNvPr id="0" name=""/>
        <dsp:cNvSpPr/>
      </dsp:nvSpPr>
      <dsp:spPr>
        <a:xfrm rot="10800000">
          <a:off x="713855" y="1414654"/>
          <a:ext cx="3220351" cy="471205"/>
        </a:xfrm>
        <a:prstGeom prst="trapezoid">
          <a:avLst>
            <a:gd name="adj" fmla="val 85428"/>
          </a:avLst>
        </a:prstGeom>
        <a:solidFill>
          <a:srgbClr val="1D428A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4</a:t>
          </a:r>
          <a:endParaRPr lang="de-DE" sz="3000" b="1" kern="1200" dirty="0">
            <a:solidFill>
              <a:schemeClr val="bg1"/>
            </a:solidFill>
          </a:endParaRPr>
        </a:p>
      </dsp:txBody>
      <dsp:txXfrm rot="-10800000">
        <a:off x="1277417" y="1414654"/>
        <a:ext cx="2093228" cy="471205"/>
      </dsp:txXfrm>
    </dsp:sp>
    <dsp:sp modelId="{8B442362-B962-431F-AC7D-332DBEF9A8CC}">
      <dsp:nvSpPr>
        <dsp:cNvPr id="0" name=""/>
        <dsp:cNvSpPr/>
      </dsp:nvSpPr>
      <dsp:spPr>
        <a:xfrm rot="10800000">
          <a:off x="1635971" y="1890195"/>
          <a:ext cx="2415264" cy="471205"/>
        </a:xfrm>
        <a:prstGeom prst="trapezoid">
          <a:avLst>
            <a:gd name="adj" fmla="val 85428"/>
          </a:avLst>
        </a:prstGeom>
        <a:solidFill>
          <a:schemeClr val="accent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3</a:t>
          </a:r>
        </a:p>
      </dsp:txBody>
      <dsp:txXfrm rot="-10800000">
        <a:off x="2058642" y="1890195"/>
        <a:ext cx="1569921" cy="471205"/>
      </dsp:txXfrm>
    </dsp:sp>
    <dsp:sp modelId="{E088C514-0814-4032-A961-F512FE9DDAC3}">
      <dsp:nvSpPr>
        <dsp:cNvPr id="0" name=""/>
        <dsp:cNvSpPr/>
      </dsp:nvSpPr>
      <dsp:spPr>
        <a:xfrm rot="10800000">
          <a:off x="1786313" y="2364204"/>
          <a:ext cx="1610175" cy="471205"/>
        </a:xfrm>
        <a:prstGeom prst="trapezoid">
          <a:avLst>
            <a:gd name="adj" fmla="val 85428"/>
          </a:avLst>
        </a:prstGeom>
        <a:solidFill>
          <a:schemeClr val="bg2"/>
        </a:solidFill>
        <a:ln>
          <a:solidFill>
            <a:schemeClr val="bg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bg1"/>
              </a:solidFill>
            </a:rPr>
            <a:t>Step</a:t>
          </a:r>
          <a:r>
            <a:rPr lang="de-DE" sz="1800" b="1" kern="1200" dirty="0">
              <a:solidFill>
                <a:schemeClr val="bg1"/>
              </a:solidFill>
            </a:rPr>
            <a:t> 2</a:t>
          </a:r>
        </a:p>
      </dsp:txBody>
      <dsp:txXfrm rot="-10800000">
        <a:off x="2068093" y="2364204"/>
        <a:ext cx="1046614" cy="471205"/>
      </dsp:txXfrm>
    </dsp:sp>
    <dsp:sp modelId="{D0A9FCA1-AB8F-446F-8E1F-CB8DFA49BADF}">
      <dsp:nvSpPr>
        <dsp:cNvPr id="0" name=""/>
        <dsp:cNvSpPr/>
      </dsp:nvSpPr>
      <dsp:spPr>
        <a:xfrm rot="10800000">
          <a:off x="2415264" y="2827235"/>
          <a:ext cx="805087" cy="471205"/>
        </a:xfrm>
        <a:prstGeom prst="trapezoid">
          <a:avLst>
            <a:gd name="adj" fmla="val 85428"/>
          </a:avLst>
        </a:prstGeom>
        <a:solidFill>
          <a:srgbClr val="1D428A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solidFill>
                <a:schemeClr val="bg1"/>
              </a:solidFill>
            </a:rPr>
            <a:t>Step</a:t>
          </a:r>
          <a:endParaRPr lang="de-DE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bg1"/>
              </a:solidFill>
            </a:rPr>
            <a:t>1</a:t>
          </a:r>
        </a:p>
      </dsp:txBody>
      <dsp:txXfrm rot="-10800000">
        <a:off x="2415264" y="2827235"/>
        <a:ext cx="805087" cy="471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1D533-E64D-4220-8F61-EFC57CE87724}">
      <dsp:nvSpPr>
        <dsp:cNvPr id="0" name=""/>
        <dsp:cNvSpPr/>
      </dsp:nvSpPr>
      <dsp:spPr>
        <a:xfrm>
          <a:off x="1595437" y="0"/>
          <a:ext cx="531812" cy="485543"/>
        </a:xfrm>
        <a:prstGeom prst="trapezoid">
          <a:avLst>
            <a:gd name="adj" fmla="val 54765"/>
          </a:avLst>
        </a:prstGeom>
        <a:noFill/>
        <a:ln>
          <a:solidFill>
            <a:srgbClr val="00B2A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5437" y="0"/>
        <a:ext cx="531812" cy="485543"/>
      </dsp:txXfrm>
    </dsp:sp>
    <dsp:sp modelId="{7AA7ED09-72E9-4F0A-BC94-24D78D8F1D0B}">
      <dsp:nvSpPr>
        <dsp:cNvPr id="0" name=""/>
        <dsp:cNvSpPr/>
      </dsp:nvSpPr>
      <dsp:spPr>
        <a:xfrm>
          <a:off x="1329531" y="485543"/>
          <a:ext cx="1063624" cy="485543"/>
        </a:xfrm>
        <a:prstGeom prst="trapezoid">
          <a:avLst>
            <a:gd name="adj" fmla="val 54765"/>
          </a:avLst>
        </a:prstGeom>
        <a:noFill/>
        <a:ln>
          <a:solidFill>
            <a:schemeClr val="tx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1515665" y="485543"/>
        <a:ext cx="691356" cy="485543"/>
      </dsp:txXfrm>
    </dsp:sp>
    <dsp:sp modelId="{64DFA9B7-7541-43D7-9ADA-A1A2FAD5535B}">
      <dsp:nvSpPr>
        <dsp:cNvPr id="0" name=""/>
        <dsp:cNvSpPr/>
      </dsp:nvSpPr>
      <dsp:spPr>
        <a:xfrm>
          <a:off x="1063624" y="971087"/>
          <a:ext cx="1595437" cy="485543"/>
        </a:xfrm>
        <a:prstGeom prst="trapezoid">
          <a:avLst>
            <a:gd name="adj" fmla="val 54765"/>
          </a:avLst>
        </a:prstGeom>
        <a:noFill/>
        <a:ln>
          <a:solidFill>
            <a:schemeClr val="accent4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1342826" y="971087"/>
        <a:ext cx="1037034" cy="485543"/>
      </dsp:txXfrm>
    </dsp:sp>
    <dsp:sp modelId="{45722739-B01B-4108-AFF3-DAB61AA7FC5E}">
      <dsp:nvSpPr>
        <dsp:cNvPr id="0" name=""/>
        <dsp:cNvSpPr/>
      </dsp:nvSpPr>
      <dsp:spPr>
        <a:xfrm>
          <a:off x="797718" y="1456631"/>
          <a:ext cx="2127249" cy="485543"/>
        </a:xfrm>
        <a:prstGeom prst="trapezoid">
          <a:avLst>
            <a:gd name="adj" fmla="val 54765"/>
          </a:avLst>
        </a:prstGeom>
        <a:noFill/>
        <a:ln>
          <a:solidFill>
            <a:srgbClr val="1D428A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1169987" y="1456631"/>
        <a:ext cx="1382712" cy="485543"/>
      </dsp:txXfrm>
    </dsp:sp>
    <dsp:sp modelId="{23CF7A5D-4E92-404F-98A6-C2C3C3B51D6D}">
      <dsp:nvSpPr>
        <dsp:cNvPr id="0" name=""/>
        <dsp:cNvSpPr/>
      </dsp:nvSpPr>
      <dsp:spPr>
        <a:xfrm>
          <a:off x="531812" y="1942175"/>
          <a:ext cx="2659062" cy="485543"/>
        </a:xfrm>
        <a:prstGeom prst="trapezoid">
          <a:avLst>
            <a:gd name="adj" fmla="val 54765"/>
          </a:avLst>
        </a:prstGeom>
        <a:noFill/>
        <a:ln>
          <a:solidFill>
            <a:schemeClr val="accent5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997148" y="1942175"/>
        <a:ext cx="1728390" cy="485543"/>
      </dsp:txXfrm>
    </dsp:sp>
    <dsp:sp modelId="{9FF38D82-CF38-4310-A791-6DD63E53372F}">
      <dsp:nvSpPr>
        <dsp:cNvPr id="0" name=""/>
        <dsp:cNvSpPr/>
      </dsp:nvSpPr>
      <dsp:spPr>
        <a:xfrm>
          <a:off x="265906" y="2427719"/>
          <a:ext cx="3190874" cy="485543"/>
        </a:xfrm>
        <a:prstGeom prst="trapezoid">
          <a:avLst>
            <a:gd name="adj" fmla="val 54765"/>
          </a:avLst>
        </a:prstGeom>
        <a:noFill/>
        <a:ln>
          <a:solidFill>
            <a:srgbClr val="00B2A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/>
        </a:p>
      </dsp:txBody>
      <dsp:txXfrm>
        <a:off x="824309" y="2427719"/>
        <a:ext cx="2074068" cy="485543"/>
      </dsp:txXfrm>
    </dsp:sp>
    <dsp:sp modelId="{396CA9CD-C37B-498A-B242-267ED27014FF}">
      <dsp:nvSpPr>
        <dsp:cNvPr id="0" name=""/>
        <dsp:cNvSpPr/>
      </dsp:nvSpPr>
      <dsp:spPr>
        <a:xfrm>
          <a:off x="0" y="2913263"/>
          <a:ext cx="3722686" cy="485543"/>
        </a:xfrm>
        <a:prstGeom prst="trapezoid">
          <a:avLst>
            <a:gd name="adj" fmla="val 54765"/>
          </a:avLst>
        </a:prstGeom>
        <a:noFill/>
        <a:ln>
          <a:solidFill>
            <a:srgbClr val="1D428A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 dirty="0">
            <a:solidFill>
              <a:schemeClr val="tx1"/>
            </a:solidFill>
          </a:endParaRPr>
        </a:p>
      </dsp:txBody>
      <dsp:txXfrm>
        <a:off x="651470" y="2913263"/>
        <a:ext cx="2419746" cy="485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1BA7F-3636-4E00-8D15-4B5D4551CCAE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0DEC-190A-4E95-A863-BF97D7619A9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34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0DEC-190A-4E95-A863-BF97D7619A9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62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350860E-9AB2-4C54-9799-42ACB23E5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6312" y="2278063"/>
            <a:ext cx="5568619" cy="701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der Präsentation (Arial, fett, 24, blau)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C21AAC1-0DDB-4003-9EA6-B016AE93C5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5982" y="2979381"/>
            <a:ext cx="5568949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Untertitel der Präsentation (Arial, normal, 20, blau)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D76DF52-8EDD-4688-A573-C392BBED3A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2934" y="3937001"/>
            <a:ext cx="3376084" cy="1135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EACAE01-463B-4849-A531-32A61ED01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2" y="5143913"/>
            <a:ext cx="5125530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Name des Vortragenden (Arial, normal, 18, blau)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7CFE175-362F-45DB-BD9F-8BC64117C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2" y="5507449"/>
            <a:ext cx="5125530" cy="36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Bonn, den 01.10.2020 (Arial, normal, 12, blau)</a:t>
            </a:r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E59D378-C106-4796-B150-230648AAF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2278064"/>
            <a:ext cx="5184475" cy="25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2039" y="2665562"/>
            <a:ext cx="10356341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92039" y="1999664"/>
            <a:ext cx="10356341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D9A7528-7F63-4AD5-9179-9858EEA03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E0F560C-C4C6-40E5-AB27-FCB690F29A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2903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2"/>
            <a:ext cx="1037434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4"/>
            <a:ext cx="10374342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C337201-00E5-43AC-9890-46DEF43DC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B22B667-4008-42BF-AA2F-37EEAC99E4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640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4"/>
            <a:ext cx="1037434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6"/>
            <a:ext cx="10374342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5948975E-0EBF-461C-9A3E-35BCEF202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B6997DE-0DDE-4830-9B6D-81115A10D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0354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1037434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7"/>
            <a:ext cx="10374342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FA36ACBF-B822-42CC-8A36-3E796BEA6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DFDFF9B9-1A65-4CB5-B124-29DF4F85B2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039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6"/>
            <a:ext cx="5080811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8"/>
            <a:ext cx="10374342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9800" y="2665566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BCBDE11-1FDF-4535-9AB8-9F070E549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D0652FFA-D42E-4171-A50E-24ABCC61DE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1586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7"/>
            <a:ext cx="10374342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1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EB450FD-124C-43D5-9D0B-50B2366E64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E265326-99B6-4C64-9419-9DD567528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011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4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6"/>
            <a:ext cx="10374342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0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2D595B0-2394-456A-AB19-F30DCB3AC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BA8DF66-4D5D-4611-B039-2609A32AD5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94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855342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2189444"/>
            <a:ext cx="10374342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863968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000304D-AF21-423A-A52E-8C40BE524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35D1CBE-2D0D-4E49-8888-F9A9567080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0636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6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8"/>
            <a:ext cx="5080812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2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8"/>
            <a:ext cx="5184000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57234E7-56C7-4D76-A035-6D571586F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5504ABD-10ED-44A7-9B81-79DD0A354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6372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2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4"/>
            <a:ext cx="5080812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88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4"/>
            <a:ext cx="5184000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40B871E-0BCA-48EE-96CB-604D5396C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D356169-9F2B-4010-90D6-B76CF6DCB7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4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3BE5E63A-B055-4053-820F-05E5011B20B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62819" y="2301375"/>
            <a:ext cx="19049" cy="3060000"/>
          </a:xfrm>
          <a:prstGeom prst="line">
            <a:avLst/>
          </a:prstGeom>
          <a:noFill/>
          <a:ln w="34925">
            <a:solidFill>
              <a:srgbClr val="1D42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B4879806-7FC5-4D53-8D8A-7BE872BA2D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1034" y="4010513"/>
            <a:ext cx="2901951" cy="1310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e-DE" noProof="0" dirty="0"/>
              <a:t>Optional Bild einfügen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6EA31BC2-1DAB-44AF-B4C5-5D16347088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8229" y="4002980"/>
            <a:ext cx="2901951" cy="1310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e-DE" noProof="0" dirty="0"/>
              <a:t>Optional Bild einfügen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DEE531D2-ADE0-4274-8D28-D18F025D9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1034" y="2301375"/>
            <a:ext cx="6288617" cy="99853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noProof="0" dirty="0"/>
              <a:t>Zwischenfolie (Arial, fett, 24, blau)</a:t>
            </a:r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1E6624EE-EF3D-44A9-8CBF-958664FD73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5522" y="2576013"/>
            <a:ext cx="347663" cy="347662"/>
          </a:xfrm>
          <a:prstGeom prst="ellipse">
            <a:avLst/>
          </a:prstGeom>
          <a:solidFill>
            <a:srgbClr val="00B2A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AT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2CC960EA-622C-43BC-A953-58B103E893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01783" y="2577604"/>
            <a:ext cx="349250" cy="347663"/>
          </a:xfrm>
          <a:prstGeom prst="ellipse">
            <a:avLst/>
          </a:prstGeom>
          <a:solidFill>
            <a:srgbClr val="99CCCC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AT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E7C85483-A905-44D1-85B8-866678583B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76459" y="2577604"/>
            <a:ext cx="347662" cy="347663"/>
          </a:xfrm>
          <a:prstGeom prst="ellipse">
            <a:avLst/>
          </a:prstGeom>
          <a:solidFill>
            <a:srgbClr val="CCCCCC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AT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4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4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6"/>
            <a:ext cx="5080812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0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6"/>
            <a:ext cx="5184000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3B95061-BA09-48D2-BB23-EC50D83DA7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A68FF45-1661-4E2B-81C5-4C081D82A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194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7"/>
            <a:ext cx="5080812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1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7"/>
            <a:ext cx="5184000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0E13AA5-07F5-40F6-9555-188DB3A32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3E6F0C2-10D8-4E46-9D9B-4208037FA5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8467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3201148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99667"/>
            <a:ext cx="3201149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66372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2001684"/>
            <a:ext cx="3304336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99667"/>
            <a:ext cx="3304336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65565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E238CE05-BD11-414D-8EAE-C7D832764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EDA3FDD-F1FE-454E-A8C6-30558CA3D1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119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1" y="2665564"/>
            <a:ext cx="3201149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99666"/>
            <a:ext cx="3201149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66371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2001683"/>
            <a:ext cx="3304336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99666"/>
            <a:ext cx="3304336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65564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BCB76129-68E8-43DC-842F-E3FB7CCA7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CF4F7836-8425-4D54-B4CA-46FC1A9F82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0507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3201148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99667"/>
            <a:ext cx="3201149" cy="5861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66372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2001684"/>
            <a:ext cx="3304336" cy="5861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99667"/>
            <a:ext cx="3304336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65565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2E9A0E8-C69C-4B32-BF67-52915BB36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1D5B795-403A-46F3-9B91-0F781BBE0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45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1" y="2622432"/>
            <a:ext cx="3201149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56534"/>
            <a:ext cx="3201149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23239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1958551"/>
            <a:ext cx="3304336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56534"/>
            <a:ext cx="3304336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22432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FE6E671-40E9-40D6-85DD-720BA6295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CD12F9A4-5ECA-4C26-B877-524DF91BE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96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71181AF2-30EF-4DC5-B6DE-34037B384B6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001992" y="1999666"/>
            <a:ext cx="8373914" cy="1154069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0DBDA617-010D-49AA-BD2E-5FE3CA44EE37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82663" y="4884695"/>
            <a:ext cx="1931394" cy="1154069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503E736B-F451-42F1-9292-9C868CC479E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82663" y="3437671"/>
            <a:ext cx="1931394" cy="1154069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DAD22980-D007-4AA1-8B2B-16986F700D85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82663" y="1999667"/>
            <a:ext cx="1931394" cy="1154069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71984DD2-83F9-4BBE-A286-3B2691A063FA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001992" y="3437671"/>
            <a:ext cx="8373914" cy="1154069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Inhaltsplatzhalter 8">
            <a:extLst>
              <a:ext uri="{FF2B5EF4-FFF2-40B4-BE49-F238E27FC236}">
                <a16:creationId xmlns:a16="http://schemas.microsoft.com/office/drawing/2014/main" id="{06CDC084-C3D2-4C01-A3D0-FF93566C980D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001991" y="4884695"/>
            <a:ext cx="8373914" cy="1154069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A6084A-3101-498C-BE42-16AF4FE8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DCAED66-A83E-4A4A-86BB-F77303E8F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42F5636-81D0-4683-9DA8-0B19E6C8C4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2662" y="1997883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E5196A2-9691-4D34-B3E0-46B3F9195A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818" y="1997883"/>
            <a:ext cx="7673255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29D343D-BD0F-4CD3-87CC-B980427957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2662" y="3033850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F7FF2751-63CB-4AD3-865B-F0FAE89174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67818" y="3033850"/>
            <a:ext cx="7673256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0207CDE2-3B60-4F8B-A1CB-C69C1F633C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2662" y="4069817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08522853-646F-4979-B7A9-3A65DB886F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67818" y="4069817"/>
            <a:ext cx="7673256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395924E-2140-48E2-A496-F188D76033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2662" y="5105783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70AF4FA-10C1-4251-870A-3DF5EF4475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67818" y="5105783"/>
            <a:ext cx="7673256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DFD2590-D4BE-4B21-9404-DCB421897B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8CE0FDC-EA2D-4C13-828F-5B6CD40EE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593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Textplatzhalter 38">
            <a:extLst>
              <a:ext uri="{FF2B5EF4-FFF2-40B4-BE49-F238E27FC236}">
                <a16:creationId xmlns:a16="http://schemas.microsoft.com/office/drawing/2014/main" id="{D9A98B1E-9DE6-4E8F-A575-74E5716199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98189" y="2661445"/>
            <a:ext cx="2984569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17" name="Eingekerbter Pfeil nach rechts 14">
            <a:extLst>
              <a:ext uri="{FF2B5EF4-FFF2-40B4-BE49-F238E27FC236}">
                <a16:creationId xmlns:a16="http://schemas.microsoft.com/office/drawing/2014/main" id="{01004BE8-2DE5-4B2D-80FD-862689BCAD37}"/>
              </a:ext>
            </a:extLst>
          </p:cNvPr>
          <p:cNvSpPr/>
          <p:nvPr userDrawn="1"/>
        </p:nvSpPr>
        <p:spPr>
          <a:xfrm>
            <a:off x="4712110" y="1995661"/>
            <a:ext cx="3240000" cy="504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ingekerbter Pfeil nach rechts 15">
            <a:extLst>
              <a:ext uri="{FF2B5EF4-FFF2-40B4-BE49-F238E27FC236}">
                <a16:creationId xmlns:a16="http://schemas.microsoft.com/office/drawing/2014/main" id="{BA225E3C-B99E-404B-A63B-1248440EED17}"/>
              </a:ext>
            </a:extLst>
          </p:cNvPr>
          <p:cNvSpPr/>
          <p:nvPr userDrawn="1"/>
        </p:nvSpPr>
        <p:spPr>
          <a:xfrm>
            <a:off x="1498189" y="2004625"/>
            <a:ext cx="3240000" cy="504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ingekerbter Pfeil nach rechts 16">
            <a:extLst>
              <a:ext uri="{FF2B5EF4-FFF2-40B4-BE49-F238E27FC236}">
                <a16:creationId xmlns:a16="http://schemas.microsoft.com/office/drawing/2014/main" id="{58736310-8ADC-43DF-A4A4-5227CFA2F53A}"/>
              </a:ext>
            </a:extLst>
          </p:cNvPr>
          <p:cNvSpPr/>
          <p:nvPr userDrawn="1"/>
        </p:nvSpPr>
        <p:spPr>
          <a:xfrm>
            <a:off x="7901074" y="2012345"/>
            <a:ext cx="3240000" cy="504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EF83815-901D-4662-AE9C-243399CAD299}"/>
              </a:ext>
            </a:extLst>
          </p:cNvPr>
          <p:cNvSpPr txBox="1"/>
          <p:nvPr userDrawn="1"/>
        </p:nvSpPr>
        <p:spPr>
          <a:xfrm>
            <a:off x="964228" y="2686864"/>
            <a:ext cx="461665" cy="1620000"/>
          </a:xfrm>
          <a:prstGeom prst="rect">
            <a:avLst/>
          </a:prstGeom>
          <a:solidFill>
            <a:schemeClr val="accent4"/>
          </a:solidFill>
        </p:spPr>
        <p:txBody>
          <a:bodyPr vert="vert270" wrap="square" rtlCol="0">
            <a:spAutoFit/>
          </a:bodyPr>
          <a:lstStyle/>
          <a:p>
            <a:pPr algn="ctr"/>
            <a:endParaRPr lang="de-DE" b="1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9CFF40-C9B9-4CAC-A5E0-E0CA2228C8E8}"/>
              </a:ext>
            </a:extLst>
          </p:cNvPr>
          <p:cNvSpPr txBox="1"/>
          <p:nvPr userDrawn="1"/>
        </p:nvSpPr>
        <p:spPr>
          <a:xfrm>
            <a:off x="964608" y="4477839"/>
            <a:ext cx="461665" cy="1620000"/>
          </a:xfrm>
          <a:prstGeom prst="rect">
            <a:avLst/>
          </a:prstGeom>
          <a:solidFill>
            <a:schemeClr val="accent4"/>
          </a:solidFill>
        </p:spPr>
        <p:txBody>
          <a:bodyPr vert="vert270" wrap="square" rtlCol="0">
            <a:spAutoFit/>
          </a:bodyPr>
          <a:lstStyle/>
          <a:p>
            <a:pPr algn="ctr"/>
            <a:endParaRPr lang="de-DE" b="1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F32BB20-35FB-4739-AFCA-A3151BCAA8DE}"/>
              </a:ext>
            </a:extLst>
          </p:cNvPr>
          <p:cNvCxnSpPr>
            <a:cxnSpLocks/>
          </p:cNvCxnSpPr>
          <p:nvPr userDrawn="1"/>
        </p:nvCxnSpPr>
        <p:spPr>
          <a:xfrm>
            <a:off x="4627349" y="2686864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055AB94-734F-464B-BD33-11B22B584B8E}"/>
              </a:ext>
            </a:extLst>
          </p:cNvPr>
          <p:cNvCxnSpPr>
            <a:cxnSpLocks/>
          </p:cNvCxnSpPr>
          <p:nvPr userDrawn="1"/>
        </p:nvCxnSpPr>
        <p:spPr>
          <a:xfrm>
            <a:off x="7797120" y="2686864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3BDE0B0-9E8C-4931-B246-F3551D270D16}"/>
              </a:ext>
            </a:extLst>
          </p:cNvPr>
          <p:cNvCxnSpPr>
            <a:cxnSpLocks/>
          </p:cNvCxnSpPr>
          <p:nvPr userDrawn="1"/>
        </p:nvCxnSpPr>
        <p:spPr>
          <a:xfrm>
            <a:off x="1518550" y="4364564"/>
            <a:ext cx="2988000" cy="833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E7882D8-5EB1-4E94-988E-49C271791524}"/>
              </a:ext>
            </a:extLst>
          </p:cNvPr>
          <p:cNvCxnSpPr>
            <a:cxnSpLocks/>
          </p:cNvCxnSpPr>
          <p:nvPr userDrawn="1"/>
        </p:nvCxnSpPr>
        <p:spPr>
          <a:xfrm>
            <a:off x="4738643" y="4364564"/>
            <a:ext cx="2952000" cy="833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44A3145-D32E-4640-B560-C0EA9C8D8D15}"/>
              </a:ext>
            </a:extLst>
          </p:cNvPr>
          <p:cNvCxnSpPr>
            <a:cxnSpLocks/>
          </p:cNvCxnSpPr>
          <p:nvPr userDrawn="1"/>
        </p:nvCxnSpPr>
        <p:spPr>
          <a:xfrm>
            <a:off x="7898361" y="4364564"/>
            <a:ext cx="2952000" cy="833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platzhalter 32">
            <a:extLst>
              <a:ext uri="{FF2B5EF4-FFF2-40B4-BE49-F238E27FC236}">
                <a16:creationId xmlns:a16="http://schemas.microsoft.com/office/drawing/2014/main" id="{E820A610-26A0-4C27-8D0A-7CC8177768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54679" y="2123535"/>
            <a:ext cx="2628844" cy="29051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5" name="Textplatzhalter 32">
            <a:extLst>
              <a:ext uri="{FF2B5EF4-FFF2-40B4-BE49-F238E27FC236}">
                <a16:creationId xmlns:a16="http://schemas.microsoft.com/office/drawing/2014/main" id="{6BD44985-73EA-4EAE-A800-C21CF97384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1812" y="2104972"/>
            <a:ext cx="2140596" cy="29051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6" name="Textplatzhalter 32">
            <a:extLst>
              <a:ext uri="{FF2B5EF4-FFF2-40B4-BE49-F238E27FC236}">
                <a16:creationId xmlns:a16="http://schemas.microsoft.com/office/drawing/2014/main" id="{A15E4A07-5CDF-4648-B51E-9416450DD3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0696" y="2113936"/>
            <a:ext cx="2794334" cy="29051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7" name="Textplatzhalter 32">
            <a:extLst>
              <a:ext uri="{FF2B5EF4-FFF2-40B4-BE49-F238E27FC236}">
                <a16:creationId xmlns:a16="http://schemas.microsoft.com/office/drawing/2014/main" id="{9B5062D4-1F0B-4A10-B261-2F0838BF10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05994" y="3286199"/>
            <a:ext cx="1589088" cy="39133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8" name="Textplatzhalter 32">
            <a:extLst>
              <a:ext uri="{FF2B5EF4-FFF2-40B4-BE49-F238E27FC236}">
                <a16:creationId xmlns:a16="http://schemas.microsoft.com/office/drawing/2014/main" id="{2610CAAF-B49A-4EF0-A64B-EBC0DE69B0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02807" y="5093967"/>
            <a:ext cx="1589088" cy="39133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1" name="Textplatzhalter 38">
            <a:extLst>
              <a:ext uri="{FF2B5EF4-FFF2-40B4-BE49-F238E27FC236}">
                <a16:creationId xmlns:a16="http://schemas.microsoft.com/office/drawing/2014/main" id="{F1550471-876A-48E2-BEFC-420708C614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38188" y="2661445"/>
            <a:ext cx="2947943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42" name="Textplatzhalter 38">
            <a:extLst>
              <a:ext uri="{FF2B5EF4-FFF2-40B4-BE49-F238E27FC236}">
                <a16:creationId xmlns:a16="http://schemas.microsoft.com/office/drawing/2014/main" id="{5CCB14CC-9232-469F-B825-0D4B9E6556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01073" y="2661445"/>
            <a:ext cx="2984561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44" name="Textplatzhalter 38">
            <a:extLst>
              <a:ext uri="{FF2B5EF4-FFF2-40B4-BE49-F238E27FC236}">
                <a16:creationId xmlns:a16="http://schemas.microsoft.com/office/drawing/2014/main" id="{A6EDC17C-2C6F-4729-B5EE-7DA4F1E986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98189" y="4477839"/>
            <a:ext cx="2984569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4A03F6BF-9545-46E4-BF3F-80900BEE60DD}"/>
              </a:ext>
            </a:extLst>
          </p:cNvPr>
          <p:cNvCxnSpPr>
            <a:cxnSpLocks/>
          </p:cNvCxnSpPr>
          <p:nvPr userDrawn="1"/>
        </p:nvCxnSpPr>
        <p:spPr>
          <a:xfrm>
            <a:off x="4626590" y="4477839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22372949-CE50-4B19-A590-24E960FB8C12}"/>
              </a:ext>
            </a:extLst>
          </p:cNvPr>
          <p:cNvCxnSpPr>
            <a:cxnSpLocks/>
          </p:cNvCxnSpPr>
          <p:nvPr userDrawn="1"/>
        </p:nvCxnSpPr>
        <p:spPr>
          <a:xfrm>
            <a:off x="7796361" y="4477839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platzhalter 38">
            <a:extLst>
              <a:ext uri="{FF2B5EF4-FFF2-40B4-BE49-F238E27FC236}">
                <a16:creationId xmlns:a16="http://schemas.microsoft.com/office/drawing/2014/main" id="{85B27D9C-1E4B-46EC-B20E-4F66203A5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7429" y="4477839"/>
            <a:ext cx="2947943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48" name="Textplatzhalter 38">
            <a:extLst>
              <a:ext uri="{FF2B5EF4-FFF2-40B4-BE49-F238E27FC236}">
                <a16:creationId xmlns:a16="http://schemas.microsoft.com/office/drawing/2014/main" id="{3DEEFF1C-A84C-4EF2-B5E2-37C8FAF854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00314" y="4477839"/>
            <a:ext cx="2984561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8ADBE453-D25C-4B75-8BE0-DDB19FF33E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BA35554A-97FE-4BC2-AE64-69DA3E81B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344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_s1038">
            <a:extLst>
              <a:ext uri="{FF2B5EF4-FFF2-40B4-BE49-F238E27FC236}">
                <a16:creationId xmlns:a16="http://schemas.microsoft.com/office/drawing/2014/main" id="{5F551CAB-7875-4AB0-A73D-55C16D00C70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0" y="2122106"/>
            <a:ext cx="4473153" cy="379423"/>
          </a:xfrm>
          <a:prstGeom prst="rect">
            <a:avLst/>
          </a:prstGeom>
          <a:noFill/>
          <a:ln w="28575" cap="rnd">
            <a:solidFill>
              <a:schemeClr val="accent3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7" name="_s1039">
            <a:extLst>
              <a:ext uri="{FF2B5EF4-FFF2-40B4-BE49-F238E27FC236}">
                <a16:creationId xmlns:a16="http://schemas.microsoft.com/office/drawing/2014/main" id="{E37D9C80-2189-493A-976D-41FB4165253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1" y="2552881"/>
            <a:ext cx="4450143" cy="405441"/>
          </a:xfrm>
          <a:prstGeom prst="rect">
            <a:avLst/>
          </a:prstGeom>
          <a:noFill/>
          <a:ln w="28575" cap="rnd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9" name="_s1040">
            <a:extLst>
              <a:ext uri="{FF2B5EF4-FFF2-40B4-BE49-F238E27FC236}">
                <a16:creationId xmlns:a16="http://schemas.microsoft.com/office/drawing/2014/main" id="{51E55609-AD19-4971-8996-29B073A4F91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2" y="3090353"/>
            <a:ext cx="5148885" cy="361336"/>
          </a:xfrm>
          <a:prstGeom prst="rect">
            <a:avLst/>
          </a:prstGeom>
          <a:noFill/>
          <a:ln w="28575" cap="rnd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0" name="_s1041">
            <a:extLst>
              <a:ext uri="{FF2B5EF4-FFF2-40B4-BE49-F238E27FC236}">
                <a16:creationId xmlns:a16="http://schemas.microsoft.com/office/drawing/2014/main" id="{79991B20-B754-4191-AC58-B606D702EF7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2" y="3516804"/>
            <a:ext cx="5079874" cy="408224"/>
          </a:xfrm>
          <a:prstGeom prst="rect">
            <a:avLst/>
          </a:prstGeom>
          <a:noFill/>
          <a:ln w="28575" cap="rnd">
            <a:solidFill>
              <a:srgbClr val="003366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1" name="_s1042">
            <a:extLst>
              <a:ext uri="{FF2B5EF4-FFF2-40B4-BE49-F238E27FC236}">
                <a16:creationId xmlns:a16="http://schemas.microsoft.com/office/drawing/2014/main" id="{8A851956-A750-4E5E-8233-A29C1DE5CB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1" y="4075252"/>
            <a:ext cx="5882131" cy="384772"/>
          </a:xfrm>
          <a:prstGeom prst="rect">
            <a:avLst/>
          </a:prstGeom>
          <a:noFill/>
          <a:ln w="28575" cap="rnd">
            <a:solidFill>
              <a:schemeClr val="accent3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2" name="_s1036">
            <a:extLst>
              <a:ext uri="{FF2B5EF4-FFF2-40B4-BE49-F238E27FC236}">
                <a16:creationId xmlns:a16="http://schemas.microsoft.com/office/drawing/2014/main" id="{990CA7E5-626A-4746-8FFD-A1A489CA3A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1" y="5016406"/>
            <a:ext cx="6447905" cy="392362"/>
          </a:xfrm>
          <a:prstGeom prst="rect">
            <a:avLst/>
          </a:prstGeom>
          <a:noFill/>
          <a:ln w="28575" cap="rnd">
            <a:solidFill>
              <a:srgbClr val="1D428A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3" name="_s1043">
            <a:extLst>
              <a:ext uri="{FF2B5EF4-FFF2-40B4-BE49-F238E27FC236}">
                <a16:creationId xmlns:a16="http://schemas.microsoft.com/office/drawing/2014/main" id="{55225631-5EA6-4049-A909-36C7E71A85F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2" y="4509952"/>
            <a:ext cx="5985648" cy="405581"/>
          </a:xfrm>
          <a:prstGeom prst="rect">
            <a:avLst/>
          </a:prstGeom>
          <a:noFill/>
          <a:ln w="28575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graphicFrame>
        <p:nvGraphicFramePr>
          <p:cNvPr id="14" name="Inhaltsplatzhalter 22">
            <a:extLst>
              <a:ext uri="{FF2B5EF4-FFF2-40B4-BE49-F238E27FC236}">
                <a16:creationId xmlns:a16="http://schemas.microsoft.com/office/drawing/2014/main" id="{73F7D721-A1EF-4A50-A9AC-36A4DFF28EB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60834009"/>
              </p:ext>
            </p:extLst>
          </p:nvPr>
        </p:nvGraphicFramePr>
        <p:xfrm>
          <a:off x="5578723" y="2329967"/>
          <a:ext cx="5635616" cy="329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25E12A3-3D61-4D91-A980-D79FBDBD9A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71091" y="2115512"/>
            <a:ext cx="4398388" cy="387350"/>
          </a:xfrm>
          <a:prstGeom prst="rect">
            <a:avLst/>
          </a:prstGeom>
          <a:ln>
            <a:solidFill>
              <a:srgbClr val="00B2A9"/>
            </a:solidFill>
          </a:ln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46A53EA-2144-42A7-886C-94DD8EABDB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71092" y="2561716"/>
            <a:ext cx="4398387" cy="387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857FEBFF-6576-4EB3-B3FD-183F46458F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1092" y="3094093"/>
            <a:ext cx="5019489" cy="3613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2F3E2C6-1574-4526-9F88-FBE82CD840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7539" y="3539370"/>
            <a:ext cx="5013042" cy="387350"/>
          </a:xfrm>
          <a:prstGeom prst="rect">
            <a:avLst/>
          </a:prstGeom>
          <a:ln>
            <a:solidFill>
              <a:srgbClr val="1D428A"/>
            </a:solidFill>
          </a:ln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F9FC89BE-E464-497E-9EBA-DAEBC440FD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1092" y="4082648"/>
            <a:ext cx="5752734" cy="377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8C6F9544-C381-4781-87EA-00D7FC955B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1092" y="4528205"/>
            <a:ext cx="5882130" cy="387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AFD6635-2315-4FC9-8267-80B32B3864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71092" y="5018034"/>
            <a:ext cx="6330704" cy="387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6F65446-874D-4E28-A7D6-7A837DEE4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3AF08CCF-9088-4155-BD74-42AAB13CE0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282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B5FDDB9-3BCA-414F-94C0-AFEA6B64957E}"/>
              </a:ext>
            </a:extLst>
          </p:cNvPr>
          <p:cNvSpPr txBox="1"/>
          <p:nvPr userDrawn="1"/>
        </p:nvSpPr>
        <p:spPr>
          <a:xfrm>
            <a:off x="1016001" y="2298700"/>
            <a:ext cx="296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1D428A"/>
                </a:solidFill>
              </a:rPr>
              <a:t>sequa</a:t>
            </a:r>
            <a:r>
              <a:rPr lang="de-DE" sz="1600" b="1" dirty="0">
                <a:solidFill>
                  <a:srgbClr val="1D428A"/>
                </a:solidFill>
              </a:rPr>
              <a:t> gGmbH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D7F16B7-D489-4549-95E2-D9D3F63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6001" y="2798764"/>
            <a:ext cx="5158316" cy="2370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de-DE" sz="1600" kern="1200" dirty="0" smtClean="0">
                <a:solidFill>
                  <a:srgbClr val="1D428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z="1600" dirty="0">
                <a:solidFill>
                  <a:srgbClr val="000000"/>
                </a:solidFill>
              </a:rPr>
              <a:t>Adressblock (</a:t>
            </a:r>
            <a:r>
              <a:rPr lang="de-DE" dirty="0"/>
              <a:t>Arial, normal, 16, blau)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3CC57E-4F5A-449D-9C5F-399239501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93" y="2298700"/>
            <a:ext cx="3889306" cy="34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869E74DA-F1E9-4A2F-9E75-F3D273146D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10452" y="3554914"/>
            <a:ext cx="5602130" cy="3843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graphicFrame>
        <p:nvGraphicFramePr>
          <p:cNvPr id="29" name="Inhaltsplatzhalter 7">
            <a:extLst>
              <a:ext uri="{FF2B5EF4-FFF2-40B4-BE49-F238E27FC236}">
                <a16:creationId xmlns:a16="http://schemas.microsoft.com/office/drawing/2014/main" id="{69798C6C-5506-41D0-A579-093E8A2E249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38271319"/>
              </p:ext>
            </p:extLst>
          </p:nvPr>
        </p:nvGraphicFramePr>
        <p:xfrm>
          <a:off x="1357819" y="2024600"/>
          <a:ext cx="3722687" cy="339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4ED04B8A-6F12-48B8-AEF6-9F950A387C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21493" y="2129014"/>
            <a:ext cx="6291090" cy="38477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28A"/>
                </a:solidFill>
              </a:defRPr>
            </a:lvl1pPr>
          </a:lstStyle>
          <a:p>
            <a:fld id="{3FE92E34-1570-4DAE-809C-BFC185FFFD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2" name="_s1038">
            <a:extLst>
              <a:ext uri="{FF2B5EF4-FFF2-40B4-BE49-F238E27FC236}">
                <a16:creationId xmlns:a16="http://schemas.microsoft.com/office/drawing/2014/main" id="{3DFAE682-9ED6-47BA-9DC2-67253924E8A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05840" y="2130723"/>
            <a:ext cx="6534304" cy="396000"/>
          </a:xfrm>
          <a:prstGeom prst="rect">
            <a:avLst/>
          </a:prstGeom>
          <a:noFill/>
          <a:ln w="28575" cap="rnd">
            <a:solidFill>
              <a:srgbClr val="00B2A9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3" name="_s1039">
            <a:extLst>
              <a:ext uri="{FF2B5EF4-FFF2-40B4-BE49-F238E27FC236}">
                <a16:creationId xmlns:a16="http://schemas.microsoft.com/office/drawing/2014/main" id="{D42F2864-2F2F-41BB-A2E7-A5881EC1C3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821493" y="2601140"/>
            <a:ext cx="6318651" cy="396000"/>
          </a:xfrm>
          <a:prstGeom prst="rect">
            <a:avLst/>
          </a:prstGeom>
          <a:noFill/>
          <a:ln w="28575" cap="rnd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4" name="_s1040">
            <a:extLst>
              <a:ext uri="{FF2B5EF4-FFF2-40B4-BE49-F238E27FC236}">
                <a16:creationId xmlns:a16="http://schemas.microsoft.com/office/drawing/2014/main" id="{492C9BEE-CB21-4FF0-9BAA-8273B54F84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050503" y="3082967"/>
            <a:ext cx="6089641" cy="396000"/>
          </a:xfrm>
          <a:prstGeom prst="rect">
            <a:avLst/>
          </a:prstGeom>
          <a:noFill/>
          <a:ln w="28575" cap="rnd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5" name="_s1041">
            <a:extLst>
              <a:ext uri="{FF2B5EF4-FFF2-40B4-BE49-F238E27FC236}">
                <a16:creationId xmlns:a16="http://schemas.microsoft.com/office/drawing/2014/main" id="{A5FC2D80-BCA0-469B-8BC5-007A951E7E2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290236" y="3554915"/>
            <a:ext cx="5849908" cy="396000"/>
          </a:xfrm>
          <a:prstGeom prst="rect">
            <a:avLst/>
          </a:prstGeom>
          <a:noFill/>
          <a:ln w="28575" cap="rnd">
            <a:solidFill>
              <a:srgbClr val="1D428A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6" name="_s1042">
            <a:extLst>
              <a:ext uri="{FF2B5EF4-FFF2-40B4-BE49-F238E27FC236}">
                <a16:creationId xmlns:a16="http://schemas.microsoft.com/office/drawing/2014/main" id="{B2304D4C-6748-4895-8D1E-EEEDEABB613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10452" y="4028535"/>
            <a:ext cx="5629692" cy="396000"/>
          </a:xfrm>
          <a:prstGeom prst="rect">
            <a:avLst/>
          </a:prstGeom>
          <a:noFill/>
          <a:ln w="28575" cap="rnd">
            <a:solidFill>
              <a:schemeClr val="accent5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7" name="_s1036">
            <a:extLst>
              <a:ext uri="{FF2B5EF4-FFF2-40B4-BE49-F238E27FC236}">
                <a16:creationId xmlns:a16="http://schemas.microsoft.com/office/drawing/2014/main" id="{2DDB314C-A507-41AD-92E9-7DA0419426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980447" y="4971579"/>
            <a:ext cx="5159697" cy="396000"/>
          </a:xfrm>
          <a:prstGeom prst="rect">
            <a:avLst/>
          </a:prstGeom>
          <a:noFill/>
          <a:ln w="28575" cap="rnd">
            <a:solidFill>
              <a:srgbClr val="1D428A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8" name="_s1043">
            <a:extLst>
              <a:ext uri="{FF2B5EF4-FFF2-40B4-BE49-F238E27FC236}">
                <a16:creationId xmlns:a16="http://schemas.microsoft.com/office/drawing/2014/main" id="{773E915E-CF15-4B96-848C-EB05C071BE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741727" y="4486568"/>
            <a:ext cx="5398417" cy="396000"/>
          </a:xfrm>
          <a:prstGeom prst="rect">
            <a:avLst/>
          </a:prstGeom>
          <a:noFill/>
          <a:ln w="28575" cap="rnd">
            <a:solidFill>
              <a:srgbClr val="00B2A9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ABFB834E-2F73-4618-A22A-DDD00879F5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80448" y="4494498"/>
            <a:ext cx="5132136" cy="38807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60331B9D-376E-49D1-B1E0-57905408E4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506" y="4971580"/>
            <a:ext cx="5032077" cy="396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BE2BDA23-A02F-4EC5-86FA-51F55B9C3C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1728" y="4055603"/>
            <a:ext cx="5370856" cy="34988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A58F2F2-0F70-4C83-8908-34C9D29033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0237" y="3082966"/>
            <a:ext cx="5822346" cy="37256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02EEC95-DC56-4CDE-AE30-412A8DB52B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50504" y="2632846"/>
            <a:ext cx="6062080" cy="3539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2EBADE22-8FD2-468E-A0A6-5F803F8E87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540000">
            <a:off x="3199393" y="2335918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655189E2-73E2-41C8-B40A-D34348DC9F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540000">
            <a:off x="3199392" y="2692327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92318B30-BF6B-4C60-A158-40D03F2E55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540000">
            <a:off x="3199390" y="3112519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AA3CC3B9-55AE-4FF9-9E33-F7AE82CD053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540000">
            <a:off x="3199390" y="3569497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00E5B4BF-C2D9-4C74-9916-7CC2317B478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">
            <a:off x="3199388" y="3997983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D22B12B1-60CD-4432-8EEC-BFB64E449D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">
            <a:off x="3203511" y="4426469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C899D596-5EE4-42B2-9F7A-136D985F82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11909">
            <a:off x="2454147" y="4871331"/>
            <a:ext cx="1530032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Text, z. B. Nummerierung: 1…</a:t>
            </a:r>
          </a:p>
        </p:txBody>
      </p:sp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FB22B303-CB90-4342-A0C8-EC1DF7660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65EE5390-305F-4281-BCBE-6C5A802D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339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B1231-17A9-4249-95F9-D29EE8F6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3F6D08-93F6-3B4B-A731-609CA51B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AB4B0E-25D4-E242-8699-0298B146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6BA-D1AA-4FF4-8D48-BDBC7FF4877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5C5B42-9810-3247-9FCF-0E912358C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9" y="1773238"/>
            <a:ext cx="11376644" cy="417604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665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5520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8937620"/>
      </p:ext>
    </p:extLst>
  </p:cSld>
  <p:clrMapOvr>
    <a:masterClrMapping/>
  </p:clrMapOvr>
  <p:transition spd="med">
    <p:pull/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fld id="{9C04C079-7F5F-4255-A626-46765369A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6303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98717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0308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97069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5715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817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E59D378-C106-4796-B150-230648AAF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2278064"/>
            <a:ext cx="5184475" cy="25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2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0337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9580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8609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1424" y="1340768"/>
            <a:ext cx="103632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911426" y="2060848"/>
            <a:ext cx="10367433" cy="31683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59991" indent="-35999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19982" indent="-35999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79973" indent="-35999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53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79DA35-D0AE-4287-867D-63EB4EFB1A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174" y="1999177"/>
            <a:ext cx="5259900" cy="3952875"/>
          </a:xfrm>
          <a:prstGeom prst="rect">
            <a:avLst/>
          </a:prstGeom>
        </p:spPr>
        <p:txBody>
          <a:bodyPr/>
          <a:lstStyle>
            <a:lvl1pPr marL="449263" indent="-449263">
              <a:buFont typeface="+mj-lt"/>
              <a:buAutoNum type="arabicPeriod"/>
              <a:defRPr sz="18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Inhalt einfügen (Arial, fett, 18, blau)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endParaRPr lang="de-D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DFF3F5-2FDC-4BA9-9DE7-BD3B4A60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130" y="6356352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algn="r"/>
            <a:fld id="{3FE92E34-1570-4DAE-809C-BFC185FFFDAB}" type="slidenum">
              <a:rPr lang="de-DE" smtClean="0"/>
              <a:pPr algn="r"/>
              <a:t>‹#›</a:t>
            </a:fld>
            <a:endParaRPr lang="de-DE"/>
          </a:p>
        </p:txBody>
      </p: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5F7BF1C-9A9D-483B-895F-1A2C76D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25" y="2715165"/>
            <a:ext cx="5184475" cy="2598596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B79EADC-9A22-44A7-9406-7ADF23678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790" y="845084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</p:spTree>
    <p:extLst>
      <p:ext uri="{BB962C8B-B14F-4D97-AF65-F5344CB8AC3E}">
        <p14:creationId xmlns:p14="http://schemas.microsoft.com/office/powerpoint/2010/main" val="2332764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5F80FB-A476-4309-B95D-28303F7AA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D0E7D8-2CD1-4505-BD41-49969C8BF3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61DCD5-9150-4408-B872-C922D93B46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79475" y="1999176"/>
            <a:ext cx="10474325" cy="405765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600">
                <a:solidFill>
                  <a:srgbClr val="1D428A"/>
                </a:solidFill>
              </a:defRPr>
            </a:lvl1pPr>
            <a:lvl2pPr>
              <a:buFont typeface="Wingdings" panose="05000000000000000000" pitchFamily="2" charset="2"/>
              <a:buChar char="§"/>
              <a:defRPr sz="1100">
                <a:solidFill>
                  <a:srgbClr val="1D428A"/>
                </a:solidFill>
              </a:defRPr>
            </a:lvl2pPr>
          </a:lstStyle>
          <a:p>
            <a:pPr lvl="0"/>
            <a:r>
              <a:rPr lang="de-DE" dirty="0"/>
              <a:t>Überschriften: Arial, max. 16, blau</a:t>
            </a:r>
          </a:p>
          <a:p>
            <a:pPr lvl="1"/>
            <a:r>
              <a:rPr lang="de-DE" dirty="0"/>
              <a:t>Text: Arial, 14-10, blau</a:t>
            </a:r>
          </a:p>
        </p:txBody>
      </p:sp>
    </p:spTree>
    <p:extLst>
      <p:ext uri="{BB962C8B-B14F-4D97-AF65-F5344CB8AC3E}">
        <p14:creationId xmlns:p14="http://schemas.microsoft.com/office/powerpoint/2010/main" val="223854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9475" y="2606829"/>
            <a:ext cx="10477530" cy="3544886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06D06CE-BF77-4AF9-ACE2-B7243A34D9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1999665"/>
            <a:ext cx="10477530" cy="60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Überschrift/Aktionstitel (Blau, Arial, 18 ggf. fett, max. 2 Zeilen)</a:t>
            </a:r>
            <a:br>
              <a:rPr lang="de-DE" dirty="0"/>
            </a:br>
            <a:r>
              <a:rPr lang="de-DE" dirty="0"/>
              <a:t>XXX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9794D63-5AA3-4BE6-8E52-D00D6AB52A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9BF734C8-3E62-4B30-B39A-0F21868F7A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855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2039" y="2665562"/>
            <a:ext cx="10356341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92039" y="1999664"/>
            <a:ext cx="10356341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D9A7528-7F63-4AD5-9179-9858EEA03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E0F560C-C4C6-40E5-AB27-FCB690F29A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73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2"/>
            <a:ext cx="1037434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4"/>
            <a:ext cx="10374342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C337201-00E5-43AC-9890-46DEF43DC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B22B667-4008-42BF-AA2F-37EEAC99E4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155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4"/>
            <a:ext cx="1037434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6"/>
            <a:ext cx="10374342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5948975E-0EBF-461C-9A3E-35BCEF202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B6997DE-0DDE-4830-9B6D-81115A10D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356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E59D378-C106-4796-B150-230648AAF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7075"/>
            <a:ext cx="5184475" cy="25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4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1037434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7"/>
            <a:ext cx="10374342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FA36ACBF-B822-42CC-8A36-3E796BEA6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DFDFF9B9-1A65-4CB5-B124-29DF4F85B2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0606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6"/>
            <a:ext cx="5080811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8"/>
            <a:ext cx="10374342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9800" y="2665566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BCBDE11-1FDF-4535-9AB8-9F070E549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D0652FFA-D42E-4171-A50E-24ABCC61DE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168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7"/>
            <a:ext cx="10374342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1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EB450FD-124C-43D5-9D0B-50B2366E64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E265326-99B6-4C64-9419-9DD567528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756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4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6"/>
            <a:ext cx="10374342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0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2D595B0-2394-456A-AB19-F30DCB3AC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BA8DF66-4D5D-4611-B039-2609A32AD5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87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855342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2189444"/>
            <a:ext cx="10374342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863968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000304D-AF21-423A-A52E-8C40BE524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35D1CBE-2D0D-4E49-8888-F9A9567080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358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6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8"/>
            <a:ext cx="5080812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2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8"/>
            <a:ext cx="5184000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57234E7-56C7-4D76-A035-6D571586F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5504ABD-10ED-44A7-9B81-79DD0A354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809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2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4"/>
            <a:ext cx="5080812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88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4"/>
            <a:ext cx="5184000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40B871E-0BCA-48EE-96CB-604D5396C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D356169-9F2B-4010-90D6-B76CF6DCB7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100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4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6"/>
            <a:ext cx="5080812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0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6"/>
            <a:ext cx="5184000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3B95061-BA09-48D2-BB23-EC50D83DA7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A68FF45-1661-4E2B-81C5-4C081D82A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883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5080812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3" y="1999667"/>
            <a:ext cx="5080812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91906" y="2674191"/>
            <a:ext cx="5184000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34E4178-AFF4-431F-A563-A8B22E143AD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06283" y="1999667"/>
            <a:ext cx="5184000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0E13AA5-07F5-40F6-9555-188DB3A32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3E6F0C2-10D8-4E46-9D9B-4208037FA5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4543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3201148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99667"/>
            <a:ext cx="3201149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66372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2001684"/>
            <a:ext cx="3304336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99667"/>
            <a:ext cx="3304336" cy="58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65565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E238CE05-BD11-414D-8EAE-C7D832764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EDA3FDD-F1FE-454E-A8C6-30558CA3D1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849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2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1" y="2665564"/>
            <a:ext cx="3201149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99666"/>
            <a:ext cx="3201149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66371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2001683"/>
            <a:ext cx="3304336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99666"/>
            <a:ext cx="3304336" cy="586163"/>
          </a:xfrm>
          <a:prstGeom prst="rect">
            <a:avLst/>
          </a:prstGeom>
          <a:solidFill>
            <a:srgbClr val="1D428A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65564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BCB76129-68E8-43DC-842F-E3FB7CCA7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CF4F7836-8425-4D54-B4CA-46FC1A9F82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176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3" y="2665565"/>
            <a:ext cx="3201148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99667"/>
            <a:ext cx="3201149" cy="5861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66372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2001684"/>
            <a:ext cx="3304336" cy="5861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99667"/>
            <a:ext cx="3304336" cy="586163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65565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2E9A0E8-C69C-4B32-BF67-52915BB36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1D5B795-403A-46F3-9B91-0F781BBE0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747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661" y="2622432"/>
            <a:ext cx="3201149" cy="337400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BC254E2-CC72-442E-A95B-6F785611B0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82662" y="1956534"/>
            <a:ext cx="3201149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6B489C3-FCA1-4603-9602-0AA125266F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75523" y="2623239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D23E410-BB05-4067-A321-7B9E1F8AC2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75523" y="1958551"/>
            <a:ext cx="3304336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EBE9705-3298-4424-B6BB-154B618F5A2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071570" y="1956534"/>
            <a:ext cx="3304336" cy="58616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(Farbe ggf. ändern, Arial, 18 fett)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EA70845-D4AB-443E-A72D-3F40D345BCB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1570" y="2622432"/>
            <a:ext cx="3304336" cy="3373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FE6E671-40E9-40D6-85DD-720BA6295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CD12F9A4-5ECA-4C26-B877-524DF91BE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3868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71181AF2-30EF-4DC5-B6DE-34037B384B6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001992" y="1999666"/>
            <a:ext cx="8373914" cy="1154069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0DBDA617-010D-49AA-BD2E-5FE3CA44EE37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82663" y="4884695"/>
            <a:ext cx="1931394" cy="1154069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503E736B-F451-42F1-9292-9C868CC479E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82663" y="3437671"/>
            <a:ext cx="1931394" cy="1154069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DAD22980-D007-4AA1-8B2B-16986F700D85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82663" y="1999667"/>
            <a:ext cx="1931394" cy="1154069"/>
          </a:xfrm>
          <a:prstGeom prst="rect">
            <a:avLst/>
          </a:prstGeom>
          <a:solidFill>
            <a:srgbClr val="00B2A9"/>
          </a:solidFill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71984DD2-83F9-4BBE-A286-3B2691A063FA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001992" y="3437671"/>
            <a:ext cx="8373914" cy="1154069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Inhaltsplatzhalter 8">
            <a:extLst>
              <a:ext uri="{FF2B5EF4-FFF2-40B4-BE49-F238E27FC236}">
                <a16:creationId xmlns:a16="http://schemas.microsoft.com/office/drawing/2014/main" id="{06CDC084-C3D2-4C01-A3D0-FF93566C980D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001991" y="4884695"/>
            <a:ext cx="8373914" cy="1154069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rgbClr val="00324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A6084A-3101-498C-BE42-16AF4FE8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DCAED66-A83E-4A4A-86BB-F77303E8F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04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42F5636-81D0-4683-9DA8-0B19E6C8C4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2662" y="1997883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E5196A2-9691-4D34-B3E0-46B3F9195A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818" y="1997883"/>
            <a:ext cx="7673255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29D343D-BD0F-4CD3-87CC-B980427957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2662" y="3033850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F7FF2751-63CB-4AD3-865B-F0FAE89174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67818" y="3033850"/>
            <a:ext cx="7673256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0207CDE2-3B60-4F8B-A1CB-C69C1F633C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2662" y="4069817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08522853-646F-4979-B7A9-3A65DB886F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67818" y="4069817"/>
            <a:ext cx="7673256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395924E-2140-48E2-A496-F188D76033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2662" y="5105783"/>
            <a:ext cx="2730259" cy="967487"/>
          </a:xfrm>
          <a:prstGeom prst="homePlate">
            <a:avLst/>
          </a:prstGeom>
          <a:solidFill>
            <a:srgbClr val="1D428A"/>
          </a:solidFill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70AF4FA-10C1-4251-870A-3DF5EF4475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67818" y="5105783"/>
            <a:ext cx="7673256" cy="967487"/>
          </a:xfrm>
          <a:prstGeom prst="chevron">
            <a:avLst/>
          </a:prstGeom>
          <a:ln>
            <a:solidFill>
              <a:srgbClr val="00B2A9"/>
            </a:solidFill>
          </a:ln>
        </p:spPr>
        <p:txBody>
          <a:bodyPr lIns="108000" tIns="0" anchor="ctr"/>
          <a:lstStyle>
            <a:lvl1pPr marL="0" indent="0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DFD2590-D4BE-4B21-9404-DCB421897B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8CE0FDC-EA2D-4C13-828F-5B6CD40EE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2706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Textplatzhalter 38">
            <a:extLst>
              <a:ext uri="{FF2B5EF4-FFF2-40B4-BE49-F238E27FC236}">
                <a16:creationId xmlns:a16="http://schemas.microsoft.com/office/drawing/2014/main" id="{D9A98B1E-9DE6-4E8F-A575-74E5716199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98189" y="2661445"/>
            <a:ext cx="2984569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17" name="Eingekerbter Pfeil nach rechts 14">
            <a:extLst>
              <a:ext uri="{FF2B5EF4-FFF2-40B4-BE49-F238E27FC236}">
                <a16:creationId xmlns:a16="http://schemas.microsoft.com/office/drawing/2014/main" id="{01004BE8-2DE5-4B2D-80FD-862689BCAD37}"/>
              </a:ext>
            </a:extLst>
          </p:cNvPr>
          <p:cNvSpPr/>
          <p:nvPr userDrawn="1"/>
        </p:nvSpPr>
        <p:spPr>
          <a:xfrm>
            <a:off x="4712110" y="1995661"/>
            <a:ext cx="3240000" cy="504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ingekerbter Pfeil nach rechts 15">
            <a:extLst>
              <a:ext uri="{FF2B5EF4-FFF2-40B4-BE49-F238E27FC236}">
                <a16:creationId xmlns:a16="http://schemas.microsoft.com/office/drawing/2014/main" id="{BA225E3C-B99E-404B-A63B-1248440EED17}"/>
              </a:ext>
            </a:extLst>
          </p:cNvPr>
          <p:cNvSpPr/>
          <p:nvPr userDrawn="1"/>
        </p:nvSpPr>
        <p:spPr>
          <a:xfrm>
            <a:off x="1498189" y="2004625"/>
            <a:ext cx="3240000" cy="504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ingekerbter Pfeil nach rechts 16">
            <a:extLst>
              <a:ext uri="{FF2B5EF4-FFF2-40B4-BE49-F238E27FC236}">
                <a16:creationId xmlns:a16="http://schemas.microsoft.com/office/drawing/2014/main" id="{58736310-8ADC-43DF-A4A4-5227CFA2F53A}"/>
              </a:ext>
            </a:extLst>
          </p:cNvPr>
          <p:cNvSpPr/>
          <p:nvPr userDrawn="1"/>
        </p:nvSpPr>
        <p:spPr>
          <a:xfrm>
            <a:off x="7901074" y="2012345"/>
            <a:ext cx="3240000" cy="5040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EF83815-901D-4662-AE9C-243399CAD299}"/>
              </a:ext>
            </a:extLst>
          </p:cNvPr>
          <p:cNvSpPr txBox="1"/>
          <p:nvPr userDrawn="1"/>
        </p:nvSpPr>
        <p:spPr>
          <a:xfrm>
            <a:off x="964228" y="2686864"/>
            <a:ext cx="461665" cy="1620000"/>
          </a:xfrm>
          <a:prstGeom prst="rect">
            <a:avLst/>
          </a:prstGeom>
          <a:solidFill>
            <a:schemeClr val="accent4"/>
          </a:solidFill>
        </p:spPr>
        <p:txBody>
          <a:bodyPr vert="vert270" wrap="square" rtlCol="0">
            <a:spAutoFit/>
          </a:bodyPr>
          <a:lstStyle/>
          <a:p>
            <a:pPr algn="ctr"/>
            <a:endParaRPr lang="de-DE" b="1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9CFF40-C9B9-4CAC-A5E0-E0CA2228C8E8}"/>
              </a:ext>
            </a:extLst>
          </p:cNvPr>
          <p:cNvSpPr txBox="1"/>
          <p:nvPr userDrawn="1"/>
        </p:nvSpPr>
        <p:spPr>
          <a:xfrm>
            <a:off x="964608" y="4477839"/>
            <a:ext cx="461665" cy="1620000"/>
          </a:xfrm>
          <a:prstGeom prst="rect">
            <a:avLst/>
          </a:prstGeom>
          <a:solidFill>
            <a:schemeClr val="accent4"/>
          </a:solidFill>
        </p:spPr>
        <p:txBody>
          <a:bodyPr vert="vert270" wrap="square" rtlCol="0">
            <a:spAutoFit/>
          </a:bodyPr>
          <a:lstStyle/>
          <a:p>
            <a:pPr algn="ctr"/>
            <a:endParaRPr lang="de-DE" b="1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F32BB20-35FB-4739-AFCA-A3151BCAA8DE}"/>
              </a:ext>
            </a:extLst>
          </p:cNvPr>
          <p:cNvCxnSpPr>
            <a:cxnSpLocks/>
          </p:cNvCxnSpPr>
          <p:nvPr userDrawn="1"/>
        </p:nvCxnSpPr>
        <p:spPr>
          <a:xfrm>
            <a:off x="4627349" y="2686864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055AB94-734F-464B-BD33-11B22B584B8E}"/>
              </a:ext>
            </a:extLst>
          </p:cNvPr>
          <p:cNvCxnSpPr>
            <a:cxnSpLocks/>
          </p:cNvCxnSpPr>
          <p:nvPr userDrawn="1"/>
        </p:nvCxnSpPr>
        <p:spPr>
          <a:xfrm>
            <a:off x="7797120" y="2686864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3BDE0B0-9E8C-4931-B246-F3551D270D16}"/>
              </a:ext>
            </a:extLst>
          </p:cNvPr>
          <p:cNvCxnSpPr>
            <a:cxnSpLocks/>
          </p:cNvCxnSpPr>
          <p:nvPr userDrawn="1"/>
        </p:nvCxnSpPr>
        <p:spPr>
          <a:xfrm>
            <a:off x="1518550" y="4364564"/>
            <a:ext cx="2988000" cy="833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E7882D8-5EB1-4E94-988E-49C271791524}"/>
              </a:ext>
            </a:extLst>
          </p:cNvPr>
          <p:cNvCxnSpPr>
            <a:cxnSpLocks/>
          </p:cNvCxnSpPr>
          <p:nvPr userDrawn="1"/>
        </p:nvCxnSpPr>
        <p:spPr>
          <a:xfrm>
            <a:off x="4738643" y="4364564"/>
            <a:ext cx="2952000" cy="833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44A3145-D32E-4640-B560-C0EA9C8D8D15}"/>
              </a:ext>
            </a:extLst>
          </p:cNvPr>
          <p:cNvCxnSpPr>
            <a:cxnSpLocks/>
          </p:cNvCxnSpPr>
          <p:nvPr userDrawn="1"/>
        </p:nvCxnSpPr>
        <p:spPr>
          <a:xfrm>
            <a:off x="7898361" y="4364564"/>
            <a:ext cx="2952000" cy="833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platzhalter 32">
            <a:extLst>
              <a:ext uri="{FF2B5EF4-FFF2-40B4-BE49-F238E27FC236}">
                <a16:creationId xmlns:a16="http://schemas.microsoft.com/office/drawing/2014/main" id="{E820A610-26A0-4C27-8D0A-7CC8177768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54679" y="2123535"/>
            <a:ext cx="2628844" cy="29051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5" name="Textplatzhalter 32">
            <a:extLst>
              <a:ext uri="{FF2B5EF4-FFF2-40B4-BE49-F238E27FC236}">
                <a16:creationId xmlns:a16="http://schemas.microsoft.com/office/drawing/2014/main" id="{6BD44985-73EA-4EAE-A800-C21CF97384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1812" y="2104972"/>
            <a:ext cx="2140596" cy="29051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6" name="Textplatzhalter 32">
            <a:extLst>
              <a:ext uri="{FF2B5EF4-FFF2-40B4-BE49-F238E27FC236}">
                <a16:creationId xmlns:a16="http://schemas.microsoft.com/office/drawing/2014/main" id="{A15E4A07-5CDF-4648-B51E-9416450DD3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0696" y="2113936"/>
            <a:ext cx="2794334" cy="29051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7" name="Textplatzhalter 32">
            <a:extLst>
              <a:ext uri="{FF2B5EF4-FFF2-40B4-BE49-F238E27FC236}">
                <a16:creationId xmlns:a16="http://schemas.microsoft.com/office/drawing/2014/main" id="{9B5062D4-1F0B-4A10-B261-2F0838BF10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05994" y="3286199"/>
            <a:ext cx="1589088" cy="39133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8" name="Textplatzhalter 32">
            <a:extLst>
              <a:ext uri="{FF2B5EF4-FFF2-40B4-BE49-F238E27FC236}">
                <a16:creationId xmlns:a16="http://schemas.microsoft.com/office/drawing/2014/main" id="{2610CAAF-B49A-4EF0-A64B-EBC0DE69B0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02807" y="5093967"/>
            <a:ext cx="1589088" cy="39133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1" name="Textplatzhalter 38">
            <a:extLst>
              <a:ext uri="{FF2B5EF4-FFF2-40B4-BE49-F238E27FC236}">
                <a16:creationId xmlns:a16="http://schemas.microsoft.com/office/drawing/2014/main" id="{F1550471-876A-48E2-BEFC-420708C614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38188" y="2661445"/>
            <a:ext cx="2947943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42" name="Textplatzhalter 38">
            <a:extLst>
              <a:ext uri="{FF2B5EF4-FFF2-40B4-BE49-F238E27FC236}">
                <a16:creationId xmlns:a16="http://schemas.microsoft.com/office/drawing/2014/main" id="{5CCB14CC-9232-469F-B825-0D4B9E6556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01073" y="2661445"/>
            <a:ext cx="2984561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44" name="Textplatzhalter 38">
            <a:extLst>
              <a:ext uri="{FF2B5EF4-FFF2-40B4-BE49-F238E27FC236}">
                <a16:creationId xmlns:a16="http://schemas.microsoft.com/office/drawing/2014/main" id="{A6EDC17C-2C6F-4729-B5EE-7DA4F1E986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98189" y="4477839"/>
            <a:ext cx="2984569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4A03F6BF-9545-46E4-BF3F-80900BEE60DD}"/>
              </a:ext>
            </a:extLst>
          </p:cNvPr>
          <p:cNvCxnSpPr>
            <a:cxnSpLocks/>
          </p:cNvCxnSpPr>
          <p:nvPr userDrawn="1"/>
        </p:nvCxnSpPr>
        <p:spPr>
          <a:xfrm>
            <a:off x="4626590" y="4477839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22372949-CE50-4B19-A590-24E960FB8C12}"/>
              </a:ext>
            </a:extLst>
          </p:cNvPr>
          <p:cNvCxnSpPr>
            <a:cxnSpLocks/>
          </p:cNvCxnSpPr>
          <p:nvPr userDrawn="1"/>
        </p:nvCxnSpPr>
        <p:spPr>
          <a:xfrm>
            <a:off x="7796361" y="4477839"/>
            <a:ext cx="0" cy="162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platzhalter 38">
            <a:extLst>
              <a:ext uri="{FF2B5EF4-FFF2-40B4-BE49-F238E27FC236}">
                <a16:creationId xmlns:a16="http://schemas.microsoft.com/office/drawing/2014/main" id="{85B27D9C-1E4B-46EC-B20E-4F66203A57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7429" y="4477839"/>
            <a:ext cx="2947943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48" name="Textplatzhalter 38">
            <a:extLst>
              <a:ext uri="{FF2B5EF4-FFF2-40B4-BE49-F238E27FC236}">
                <a16:creationId xmlns:a16="http://schemas.microsoft.com/office/drawing/2014/main" id="{3DEEFF1C-A84C-4EF2-B5E2-37C8FAF854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00314" y="4477839"/>
            <a:ext cx="2984561" cy="15589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Mehr Text</a:t>
            </a:r>
          </a:p>
          <a:p>
            <a:pPr lvl="0"/>
            <a:r>
              <a:rPr lang="de-DE" dirty="0"/>
              <a:t>Noch mehr Text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8ADBE453-D25C-4B75-8BE0-DDB19FF33E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BA35554A-97FE-4BC2-AE64-69DA3E81B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9707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_s1038">
            <a:extLst>
              <a:ext uri="{FF2B5EF4-FFF2-40B4-BE49-F238E27FC236}">
                <a16:creationId xmlns:a16="http://schemas.microsoft.com/office/drawing/2014/main" id="{5F551CAB-7875-4AB0-A73D-55C16D00C70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0" y="2122106"/>
            <a:ext cx="4473153" cy="379423"/>
          </a:xfrm>
          <a:prstGeom prst="rect">
            <a:avLst/>
          </a:prstGeom>
          <a:noFill/>
          <a:ln w="28575" cap="rnd">
            <a:solidFill>
              <a:schemeClr val="accent3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7" name="_s1039">
            <a:extLst>
              <a:ext uri="{FF2B5EF4-FFF2-40B4-BE49-F238E27FC236}">
                <a16:creationId xmlns:a16="http://schemas.microsoft.com/office/drawing/2014/main" id="{E37D9C80-2189-493A-976D-41FB4165253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1" y="2552881"/>
            <a:ext cx="4450143" cy="405441"/>
          </a:xfrm>
          <a:prstGeom prst="rect">
            <a:avLst/>
          </a:prstGeom>
          <a:noFill/>
          <a:ln w="28575" cap="rnd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9" name="_s1040">
            <a:extLst>
              <a:ext uri="{FF2B5EF4-FFF2-40B4-BE49-F238E27FC236}">
                <a16:creationId xmlns:a16="http://schemas.microsoft.com/office/drawing/2014/main" id="{51E55609-AD19-4971-8996-29B073A4F91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2" y="3090353"/>
            <a:ext cx="5148885" cy="361336"/>
          </a:xfrm>
          <a:prstGeom prst="rect">
            <a:avLst/>
          </a:prstGeom>
          <a:noFill/>
          <a:ln w="28575" cap="rnd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0" name="_s1041">
            <a:extLst>
              <a:ext uri="{FF2B5EF4-FFF2-40B4-BE49-F238E27FC236}">
                <a16:creationId xmlns:a16="http://schemas.microsoft.com/office/drawing/2014/main" id="{79991B20-B754-4191-AC58-B606D702EF7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2" y="3516804"/>
            <a:ext cx="5079874" cy="408224"/>
          </a:xfrm>
          <a:prstGeom prst="rect">
            <a:avLst/>
          </a:prstGeom>
          <a:noFill/>
          <a:ln w="28575" cap="rnd">
            <a:solidFill>
              <a:srgbClr val="003366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1" name="_s1042">
            <a:extLst>
              <a:ext uri="{FF2B5EF4-FFF2-40B4-BE49-F238E27FC236}">
                <a16:creationId xmlns:a16="http://schemas.microsoft.com/office/drawing/2014/main" id="{8A851956-A750-4E5E-8233-A29C1DE5CB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1" y="4075252"/>
            <a:ext cx="5882131" cy="384772"/>
          </a:xfrm>
          <a:prstGeom prst="rect">
            <a:avLst/>
          </a:prstGeom>
          <a:noFill/>
          <a:ln w="28575" cap="rnd">
            <a:solidFill>
              <a:schemeClr val="accent3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2" name="_s1036">
            <a:extLst>
              <a:ext uri="{FF2B5EF4-FFF2-40B4-BE49-F238E27FC236}">
                <a16:creationId xmlns:a16="http://schemas.microsoft.com/office/drawing/2014/main" id="{990CA7E5-626A-4746-8FFD-A1A489CA3A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1" y="5016406"/>
            <a:ext cx="6447905" cy="392362"/>
          </a:xfrm>
          <a:prstGeom prst="rect">
            <a:avLst/>
          </a:prstGeom>
          <a:noFill/>
          <a:ln w="28575" cap="rnd">
            <a:solidFill>
              <a:srgbClr val="1D428A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13" name="_s1043">
            <a:extLst>
              <a:ext uri="{FF2B5EF4-FFF2-40B4-BE49-F238E27FC236}">
                <a16:creationId xmlns:a16="http://schemas.microsoft.com/office/drawing/2014/main" id="{55225631-5EA6-4049-A909-36C7E71A85F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71092" y="4509952"/>
            <a:ext cx="5985648" cy="405581"/>
          </a:xfrm>
          <a:prstGeom prst="rect">
            <a:avLst/>
          </a:prstGeom>
          <a:noFill/>
          <a:ln w="28575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graphicFrame>
        <p:nvGraphicFramePr>
          <p:cNvPr id="14" name="Inhaltsplatzhalter 22">
            <a:extLst>
              <a:ext uri="{FF2B5EF4-FFF2-40B4-BE49-F238E27FC236}">
                <a16:creationId xmlns:a16="http://schemas.microsoft.com/office/drawing/2014/main" id="{73F7D721-A1EF-4A50-A9AC-36A4DFF28EB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60834009"/>
              </p:ext>
            </p:extLst>
          </p:nvPr>
        </p:nvGraphicFramePr>
        <p:xfrm>
          <a:off x="5578723" y="2329967"/>
          <a:ext cx="5635616" cy="329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25E12A3-3D61-4D91-A980-D79FBDBD9A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71091" y="2115512"/>
            <a:ext cx="4398388" cy="387350"/>
          </a:xfrm>
          <a:prstGeom prst="rect">
            <a:avLst/>
          </a:prstGeom>
          <a:ln>
            <a:solidFill>
              <a:srgbClr val="00B2A9"/>
            </a:solidFill>
          </a:ln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46A53EA-2144-42A7-886C-94DD8EABDB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71092" y="2561716"/>
            <a:ext cx="4398387" cy="387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857FEBFF-6576-4EB3-B3FD-183F46458F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1092" y="3094093"/>
            <a:ext cx="5019489" cy="3613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2F3E2C6-1574-4526-9F88-FBE82CD840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7539" y="3539370"/>
            <a:ext cx="5013042" cy="387350"/>
          </a:xfrm>
          <a:prstGeom prst="rect">
            <a:avLst/>
          </a:prstGeom>
          <a:ln>
            <a:solidFill>
              <a:srgbClr val="1D428A"/>
            </a:solidFill>
          </a:ln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F9FC89BE-E464-497E-9EBA-DAEBC440FD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1092" y="4082648"/>
            <a:ext cx="5752734" cy="3773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8C6F9544-C381-4781-87EA-00D7FC955B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1092" y="4528205"/>
            <a:ext cx="5882130" cy="387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AFD6635-2315-4FC9-8267-80B32B3864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71092" y="5018034"/>
            <a:ext cx="6330704" cy="387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6F65446-874D-4E28-A7D6-7A837DEE4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3AF08CCF-9088-4155-BD74-42AAB13CE0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244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869E74DA-F1E9-4A2F-9E75-F3D273146D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10452" y="3554914"/>
            <a:ext cx="5602130" cy="3843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graphicFrame>
        <p:nvGraphicFramePr>
          <p:cNvPr id="29" name="Inhaltsplatzhalter 7">
            <a:extLst>
              <a:ext uri="{FF2B5EF4-FFF2-40B4-BE49-F238E27FC236}">
                <a16:creationId xmlns:a16="http://schemas.microsoft.com/office/drawing/2014/main" id="{69798C6C-5506-41D0-A579-093E8A2E249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38271319"/>
              </p:ext>
            </p:extLst>
          </p:nvPr>
        </p:nvGraphicFramePr>
        <p:xfrm>
          <a:off x="1357819" y="2024600"/>
          <a:ext cx="3722687" cy="339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4ED04B8A-6F12-48B8-AEF6-9F950A387C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21493" y="2129014"/>
            <a:ext cx="6291090" cy="38477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28A"/>
                </a:solidFill>
              </a:defRPr>
            </a:lvl1pPr>
          </a:lstStyle>
          <a:p>
            <a:fld id="{3FE92E34-1570-4DAE-809C-BFC185FFFDA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2" name="_s1038">
            <a:extLst>
              <a:ext uri="{FF2B5EF4-FFF2-40B4-BE49-F238E27FC236}">
                <a16:creationId xmlns:a16="http://schemas.microsoft.com/office/drawing/2014/main" id="{3DFAE682-9ED6-47BA-9DC2-67253924E8A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605840" y="2130723"/>
            <a:ext cx="6534304" cy="396000"/>
          </a:xfrm>
          <a:prstGeom prst="rect">
            <a:avLst/>
          </a:prstGeom>
          <a:noFill/>
          <a:ln w="28575" cap="rnd">
            <a:solidFill>
              <a:srgbClr val="00B2A9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3" name="_s1039">
            <a:extLst>
              <a:ext uri="{FF2B5EF4-FFF2-40B4-BE49-F238E27FC236}">
                <a16:creationId xmlns:a16="http://schemas.microsoft.com/office/drawing/2014/main" id="{D42F2864-2F2F-41BB-A2E7-A5881EC1C3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821493" y="2601140"/>
            <a:ext cx="6318651" cy="396000"/>
          </a:xfrm>
          <a:prstGeom prst="rect">
            <a:avLst/>
          </a:prstGeom>
          <a:noFill/>
          <a:ln w="28575" cap="rnd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4" name="_s1040">
            <a:extLst>
              <a:ext uri="{FF2B5EF4-FFF2-40B4-BE49-F238E27FC236}">
                <a16:creationId xmlns:a16="http://schemas.microsoft.com/office/drawing/2014/main" id="{492C9BEE-CB21-4FF0-9BAA-8273B54F84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050503" y="3082967"/>
            <a:ext cx="6089641" cy="396000"/>
          </a:xfrm>
          <a:prstGeom prst="rect">
            <a:avLst/>
          </a:prstGeom>
          <a:noFill/>
          <a:ln w="28575" cap="rnd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5" name="_s1041">
            <a:extLst>
              <a:ext uri="{FF2B5EF4-FFF2-40B4-BE49-F238E27FC236}">
                <a16:creationId xmlns:a16="http://schemas.microsoft.com/office/drawing/2014/main" id="{A5FC2D80-BCA0-469B-8BC5-007A951E7E2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290236" y="3554915"/>
            <a:ext cx="5849908" cy="396000"/>
          </a:xfrm>
          <a:prstGeom prst="rect">
            <a:avLst/>
          </a:prstGeom>
          <a:noFill/>
          <a:ln w="28575" cap="rnd">
            <a:solidFill>
              <a:srgbClr val="1D428A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6" name="_s1042">
            <a:extLst>
              <a:ext uri="{FF2B5EF4-FFF2-40B4-BE49-F238E27FC236}">
                <a16:creationId xmlns:a16="http://schemas.microsoft.com/office/drawing/2014/main" id="{B2304D4C-6748-4895-8D1E-EEEDEABB613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10452" y="4028535"/>
            <a:ext cx="5629692" cy="396000"/>
          </a:xfrm>
          <a:prstGeom prst="rect">
            <a:avLst/>
          </a:prstGeom>
          <a:noFill/>
          <a:ln w="28575" cap="rnd">
            <a:solidFill>
              <a:schemeClr val="accent5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7" name="_s1036">
            <a:extLst>
              <a:ext uri="{FF2B5EF4-FFF2-40B4-BE49-F238E27FC236}">
                <a16:creationId xmlns:a16="http://schemas.microsoft.com/office/drawing/2014/main" id="{2DDB314C-A507-41AD-92E9-7DA0419426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980447" y="4971579"/>
            <a:ext cx="5159697" cy="396000"/>
          </a:xfrm>
          <a:prstGeom prst="rect">
            <a:avLst/>
          </a:prstGeom>
          <a:noFill/>
          <a:ln w="28575" cap="rnd">
            <a:solidFill>
              <a:srgbClr val="1D428A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28" name="_s1043">
            <a:extLst>
              <a:ext uri="{FF2B5EF4-FFF2-40B4-BE49-F238E27FC236}">
                <a16:creationId xmlns:a16="http://schemas.microsoft.com/office/drawing/2014/main" id="{773E915E-CF15-4B96-848C-EB05C071BE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741727" y="4486568"/>
            <a:ext cx="5398417" cy="396000"/>
          </a:xfrm>
          <a:prstGeom prst="rect">
            <a:avLst/>
          </a:prstGeom>
          <a:noFill/>
          <a:ln w="28575" cap="rnd">
            <a:solidFill>
              <a:srgbClr val="00B2A9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9144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None/>
            </a:pPr>
            <a:endParaRPr lang="de-DE" sz="1000" b="1" kern="0" dirty="0">
              <a:latin typeface="Arial" charset="0"/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ABFB834E-2F73-4618-A22A-DDD00879F5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80448" y="4494498"/>
            <a:ext cx="5132136" cy="38807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60331B9D-376E-49D1-B1E0-57905408E4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506" y="4971580"/>
            <a:ext cx="5032077" cy="396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BE2BDA23-A02F-4EC5-86FA-51F55B9C3C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1728" y="4055603"/>
            <a:ext cx="5370856" cy="34988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A58F2F2-0F70-4C83-8908-34C9D29033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0237" y="3082966"/>
            <a:ext cx="5822346" cy="37256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02EEC95-DC56-4CDE-AE30-412A8DB52B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50504" y="2632846"/>
            <a:ext cx="6062080" cy="3539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2EBADE22-8FD2-468E-A0A6-5F803F8E87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540000">
            <a:off x="3199393" y="2335918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655189E2-73E2-41C8-B40A-D34348DC9F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540000">
            <a:off x="3199392" y="2692327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92318B30-BF6B-4C60-A158-40D03F2E55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540000">
            <a:off x="3199390" y="3112519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AA3CC3B9-55AE-4FF9-9E33-F7AE82CD053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540000">
            <a:off x="3199390" y="3569497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00E5B4BF-C2D9-4C74-9916-7CC2317B478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">
            <a:off x="3199388" y="3997983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D22B12B1-60CD-4432-8EEC-BFB64E449D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">
            <a:off x="3203511" y="4426469"/>
            <a:ext cx="153883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C899D596-5EE4-42B2-9F7A-136D985F82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11909">
            <a:off x="2454147" y="4871331"/>
            <a:ext cx="1530032" cy="2004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1" baseline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Text, z. B. Nummerierung: 1…</a:t>
            </a:r>
          </a:p>
        </p:txBody>
      </p:sp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FB22B303-CB90-4342-A0C8-EC1DF7660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65EE5390-305F-4281-BCBE-6C5A802D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764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mit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066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5733" y="2060848"/>
            <a:ext cx="7886667" cy="3816424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800">
                <a:latin typeface="+mj-lt"/>
              </a:defRPr>
            </a:lvl1pPr>
            <a:lvl2pPr>
              <a:lnSpc>
                <a:spcPts val="2100"/>
              </a:lnSpc>
              <a:defRPr lang="de-DE" sz="1600" b="1" kern="1200" cap="all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>
              <a:lnSpc>
                <a:spcPts val="2100"/>
              </a:lnSpc>
              <a:buClr>
                <a:schemeClr val="accent1">
                  <a:lumMod val="75000"/>
                </a:schemeClr>
              </a:buClr>
              <a:buSzPct val="100000"/>
              <a:buFont typeface="Calibri" pitchFamily="34" charset="0"/>
              <a:buChar char="+"/>
              <a:defRPr sz="1800">
                <a:latin typeface="+mj-lt"/>
              </a:defRPr>
            </a:lvl3pPr>
            <a:lvl4pPr>
              <a:lnSpc>
                <a:spcPts val="2100"/>
              </a:lnSpc>
              <a:defRPr sz="1800">
                <a:latin typeface="+mj-lt"/>
              </a:defRPr>
            </a:lvl4pPr>
            <a:lvl5pPr>
              <a:lnSpc>
                <a:spcPts val="2100"/>
              </a:lnSpc>
              <a:buFont typeface="Calibri" pitchFamily="34" charset="0"/>
              <a:buChar char="+"/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6"/>
          </p:nvPr>
        </p:nvSpPr>
        <p:spPr>
          <a:xfrm>
            <a:off x="623392" y="2060848"/>
            <a:ext cx="2880320" cy="3816424"/>
          </a:xfrm>
          <a:prstGeom prst="rect">
            <a:avLst/>
          </a:prstGeom>
        </p:spPr>
        <p:txBody>
          <a:bodyPr/>
          <a:lstStyle>
            <a:lvl1pPr algn="r">
              <a:lnSpc>
                <a:spcPts val="2100"/>
              </a:lnSpc>
              <a:defRPr lang="de-DE" sz="1300" b="1" kern="1200" cap="all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algn="r">
              <a:lnSpc>
                <a:spcPts val="2100"/>
              </a:lnSpc>
              <a:defRPr lang="de-DE" sz="1300" b="0" kern="1200" cap="none" baseline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82563" indent="-182563" algn="r">
              <a:lnSpc>
                <a:spcPts val="21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Calibri" pitchFamily="34" charset="0"/>
              <a:buChar char="+"/>
              <a:defRPr sz="1300">
                <a:latin typeface="+mj-lt"/>
              </a:defRPr>
            </a:lvl3pPr>
            <a:lvl4pPr marL="182563" indent="0" algn="r">
              <a:lnSpc>
                <a:spcPts val="2100"/>
              </a:lnSpc>
              <a:defRPr sz="1300">
                <a:latin typeface="+mj-lt"/>
              </a:defRPr>
            </a:lvl4pPr>
            <a:lvl5pPr marL="358775" indent="-176213" algn="r">
              <a:lnSpc>
                <a:spcPts val="2100"/>
              </a:lnSpc>
              <a:buFont typeface="Calibri" pitchFamily="34" charset="0"/>
              <a:buChar char="+"/>
              <a:defRPr sz="1300"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1570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3BE5E63A-B055-4053-820F-05E5011B20B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62819" y="2301375"/>
            <a:ext cx="19049" cy="3060000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B4879806-7FC5-4D53-8D8A-7BE872BA2D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1034" y="4010513"/>
            <a:ext cx="2901951" cy="1310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e-DE" noProof="0"/>
              <a:t>Optional Bild einfügen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6EA31BC2-1DAB-44AF-B4C5-5D16347088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8229" y="4002980"/>
            <a:ext cx="2901951" cy="1310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e-DE" noProof="0"/>
              <a:t>Optional Bild einfügen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DEE531D2-ADE0-4274-8D28-D18F025D9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1034" y="2301375"/>
            <a:ext cx="6288617" cy="998538"/>
          </a:xfrm>
          <a:prstGeom prst="rect">
            <a:avLst/>
          </a:prstGeom>
        </p:spPr>
        <p:txBody>
          <a:bodyPr/>
          <a:lstStyle>
            <a:lvl1pPr>
              <a:buNone/>
              <a:defRPr sz="2400" b="1"/>
            </a:lvl1pPr>
          </a:lstStyle>
          <a:p>
            <a:pPr lvl="0"/>
            <a:r>
              <a:rPr lang="de-DE" noProof="0"/>
              <a:t>Zwischenfolie (Arial, fett, 24, blau)</a:t>
            </a:r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1E6624EE-EF3D-44A9-8CBF-958664FD73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5522" y="2576013"/>
            <a:ext cx="347663" cy="347662"/>
          </a:xfrm>
          <a:prstGeom prst="ellipse">
            <a:avLst/>
          </a:prstGeom>
          <a:solidFill>
            <a:srgbClr val="336666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AT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2CC960EA-622C-43BC-A953-58B103E893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01783" y="2577604"/>
            <a:ext cx="349250" cy="347663"/>
          </a:xfrm>
          <a:prstGeom prst="ellipse">
            <a:avLst/>
          </a:prstGeom>
          <a:solidFill>
            <a:srgbClr val="99CCCC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AT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E7C85483-A905-44D1-85B8-866678583B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76459" y="2577604"/>
            <a:ext cx="347662" cy="347663"/>
          </a:xfrm>
          <a:prstGeom prst="ellipse">
            <a:avLst/>
          </a:prstGeom>
          <a:solidFill>
            <a:srgbClr val="CCCCCC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AT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9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79DA35-D0AE-4287-867D-63EB4EFB1A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174" y="1999177"/>
            <a:ext cx="5259900" cy="3952875"/>
          </a:xfrm>
          <a:prstGeom prst="rect">
            <a:avLst/>
          </a:prstGeom>
        </p:spPr>
        <p:txBody>
          <a:bodyPr/>
          <a:lstStyle>
            <a:lvl1pPr marL="449263" indent="-449263">
              <a:buFont typeface="+mj-lt"/>
              <a:buAutoNum type="arabicPeriod"/>
              <a:defRPr sz="18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Inhalt einfügen (Arial, fett, 18, blau)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endParaRPr lang="de-D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DFF3F5-2FDC-4BA9-9DE7-BD3B4A60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130" y="6356352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algn="r"/>
            <a:fld id="{3FE92E34-1570-4DAE-809C-BFC185FFFDAB}" type="slidenum">
              <a:rPr lang="de-DE" smtClean="0"/>
              <a:pPr algn="r"/>
              <a:t>‹#›</a:t>
            </a:fld>
            <a:endParaRPr lang="de-DE"/>
          </a:p>
        </p:txBody>
      </p: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5F7BF1C-9A9D-483B-895F-1A2C76D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25" y="2715165"/>
            <a:ext cx="5184475" cy="2598596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B79EADC-9A22-44A7-9406-7ADF23678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790" y="845084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</p:spTree>
    <p:extLst>
      <p:ext uri="{BB962C8B-B14F-4D97-AF65-F5344CB8AC3E}">
        <p14:creationId xmlns:p14="http://schemas.microsoft.com/office/powerpoint/2010/main" val="18348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79DA35-D0AE-4287-867D-63EB4EFB1A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9426" y="2171700"/>
            <a:ext cx="5259900" cy="3952875"/>
          </a:xfrm>
          <a:prstGeom prst="rect">
            <a:avLst/>
          </a:prstGeom>
        </p:spPr>
        <p:txBody>
          <a:bodyPr/>
          <a:lstStyle>
            <a:lvl1pPr marL="449263" indent="-449263">
              <a:buFont typeface="+mj-lt"/>
              <a:buAutoNum type="arabicPeriod"/>
              <a:defRPr sz="1800" b="1"/>
            </a:lvl1pPr>
          </a:lstStyle>
          <a:p>
            <a:pPr lvl="0"/>
            <a:r>
              <a:rPr lang="de-DE"/>
              <a:t>Inhalt einfügen (Arial, fett, 18, blau)</a:t>
            </a:r>
          </a:p>
          <a:p>
            <a:pPr lvl="0"/>
            <a:r>
              <a:rPr lang="de-DE"/>
              <a:t>…</a:t>
            </a:r>
          </a:p>
          <a:p>
            <a:pPr lvl="0"/>
            <a:r>
              <a:rPr lang="de-DE"/>
              <a:t>…</a:t>
            </a:r>
          </a:p>
          <a:p>
            <a:pPr lvl="0"/>
            <a:r>
              <a:rPr lang="de-DE"/>
              <a:t>…</a:t>
            </a:r>
          </a:p>
          <a:p>
            <a:pPr lvl="0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2B0E9E-83C5-4DD2-9BA7-E0FB57F78FCF}"/>
              </a:ext>
            </a:extLst>
          </p:cNvPr>
          <p:cNvSpPr txBox="1"/>
          <p:nvPr userDrawn="1"/>
        </p:nvSpPr>
        <p:spPr>
          <a:xfrm>
            <a:off x="909425" y="740940"/>
            <a:ext cx="104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noProof="0"/>
              <a:t>Agenda</a:t>
            </a:r>
            <a:endParaRPr lang="en-SG" sz="2400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DFF3F5-2FDC-4BA9-9DE7-BD3B4A60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130" y="6356352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algn="r"/>
            <a:fld id="{3FE92E34-1570-4DAE-809C-BFC185FFFDAB}" type="slidenum">
              <a:rPr lang="de-DE" smtClean="0"/>
              <a:pPr algn="r"/>
              <a:t>‹#›</a:t>
            </a:fld>
            <a:endParaRPr lang="de-DE"/>
          </a:p>
        </p:txBody>
      </p: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5F7BF1C-9A9D-483B-895F-1A2C76D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25" y="2715165"/>
            <a:ext cx="5184475" cy="25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3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D447-D4A2-42BF-9197-2D5E9642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F96B96-B0B6-4619-8441-77F73CB4A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23B92A-1DEE-4187-801F-6028619D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0254C2-0074-41BC-B03C-A667C81E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8365B3-1804-449B-A12F-EFF85CDE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C1DD12-CC2A-4473-9B8C-8E51956E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050E-5672-461E-97D0-7F7C21CFE3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75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fld id="{9C04C079-7F5F-4255-A626-46765369A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69582"/>
      </p:ext>
    </p:extLst>
  </p:cSld>
  <p:clrMapOvr>
    <a:masterClrMapping/>
  </p:clrMapOvr>
  <p:transition spd="med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Raleway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6BA-D1AA-4FF4-8D48-BDBC7FF48778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96769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350860E-9AB2-4C54-9799-42ACB23E5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6312" y="2278063"/>
            <a:ext cx="5568619" cy="701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der Präsentation (Arial, fett, 24, blau)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C21AAC1-0DDB-4003-9EA6-B016AE93C5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5982" y="2979381"/>
            <a:ext cx="5568949" cy="85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Untertitel der Präsentation (Arial, normal, 20, blau)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D76DF52-8EDD-4688-A573-C392BBED3A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2934" y="3937001"/>
            <a:ext cx="3376084" cy="1135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EACAE01-463B-4849-A531-32A61ED01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2" y="5143913"/>
            <a:ext cx="5125530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Name des Vortragenden (Arial, normal, 18, blau)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7CFE175-362F-45DB-BD9F-8BC64117C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2" y="5507449"/>
            <a:ext cx="5125530" cy="36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Bonn, den 01.10.2020 (Arial, normal, 12, blau)</a:t>
            </a:r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E59D378-C106-4796-B150-230648AAF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2278064"/>
            <a:ext cx="5184475" cy="25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add title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54A7C0-F606-4534-B4AC-57A4C4F6A85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/>
              <a:t>Second layer</a:t>
            </a:r>
          </a:p>
          <a:p>
            <a:pPr marL="720000" lvl="2"/>
            <a:r>
              <a:rPr lang="de-DE" noProof="0"/>
              <a:t>Third layer</a:t>
            </a:r>
          </a:p>
          <a:p>
            <a:pPr marL="1080000" lvl="3"/>
            <a:r>
              <a:rPr lang="de-DE" noProof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38656813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5643" y="1700808"/>
            <a:ext cx="121470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itel 1"/>
          <p:cNvSpPr>
            <a:spLocks noGrp="1"/>
          </p:cNvSpPr>
          <p:nvPr>
            <p:ph type="ctrTitle"/>
          </p:nvPr>
        </p:nvSpPr>
        <p:spPr>
          <a:xfrm>
            <a:off x="335360" y="260648"/>
            <a:ext cx="9384704" cy="1008112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" y="1700808"/>
            <a:ext cx="1218235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ildergebnis fÃ¼r anuga 20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3068960"/>
            <a:ext cx="72008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064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332656"/>
            <a:ext cx="7776864" cy="86409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496" y="2060848"/>
            <a:ext cx="10959008" cy="3816424"/>
          </a:xfrm>
        </p:spPr>
        <p:txBody>
          <a:bodyPr/>
          <a:lstStyle>
            <a:lvl1pPr>
              <a:lnSpc>
                <a:spcPts val="2100"/>
              </a:lnSpc>
              <a:defRPr sz="1800">
                <a:latin typeface="+mj-lt"/>
              </a:defRPr>
            </a:lvl1pPr>
            <a:lvl2pPr>
              <a:lnSpc>
                <a:spcPts val="2100"/>
              </a:lnSpc>
              <a:defRPr lang="de-DE" sz="1600" b="1" kern="1200" cap="all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>
              <a:lnSpc>
                <a:spcPts val="2100"/>
              </a:lnSpc>
              <a:buClr>
                <a:schemeClr val="accent1">
                  <a:lumMod val="75000"/>
                </a:schemeClr>
              </a:buClr>
              <a:buSzPct val="100000"/>
              <a:buFont typeface="Calibri" pitchFamily="34" charset="0"/>
              <a:buChar char="+"/>
              <a:defRPr sz="1800">
                <a:latin typeface="+mj-lt"/>
              </a:defRPr>
            </a:lvl3pPr>
            <a:lvl4pPr>
              <a:lnSpc>
                <a:spcPts val="2100"/>
              </a:lnSpc>
              <a:defRPr sz="1800">
                <a:latin typeface="+mj-lt"/>
              </a:defRPr>
            </a:lvl4pPr>
            <a:lvl5pPr>
              <a:lnSpc>
                <a:spcPts val="2100"/>
              </a:lnSpc>
              <a:buFont typeface="Calibri" pitchFamily="34" charset="0"/>
              <a:buChar char="+"/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29291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0661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1798" y="2060848"/>
            <a:ext cx="7104789" cy="3816424"/>
          </a:xfrm>
        </p:spPr>
        <p:txBody>
          <a:bodyPr/>
          <a:lstStyle>
            <a:lvl1pPr>
              <a:lnSpc>
                <a:spcPts val="2100"/>
              </a:lnSpc>
              <a:defRPr sz="1800">
                <a:latin typeface="+mj-lt"/>
              </a:defRPr>
            </a:lvl1pPr>
            <a:lvl2pPr>
              <a:lnSpc>
                <a:spcPts val="2100"/>
              </a:lnSpc>
              <a:defRPr lang="de-DE" sz="1800" b="1" kern="1200" cap="all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>
              <a:lnSpc>
                <a:spcPts val="2100"/>
              </a:lnSpc>
              <a:buClr>
                <a:schemeClr val="accent1">
                  <a:lumMod val="75000"/>
                </a:schemeClr>
              </a:buClr>
              <a:buSzPct val="100000"/>
              <a:buFont typeface="Calibri" pitchFamily="34" charset="0"/>
              <a:buChar char="+"/>
              <a:defRPr sz="1800">
                <a:latin typeface="+mj-lt"/>
              </a:defRPr>
            </a:lvl3pPr>
            <a:lvl4pPr>
              <a:lnSpc>
                <a:spcPts val="2100"/>
              </a:lnSpc>
              <a:defRPr sz="1800">
                <a:latin typeface="+mj-lt"/>
              </a:defRPr>
            </a:lvl4pPr>
            <a:lvl5pPr>
              <a:lnSpc>
                <a:spcPts val="2100"/>
              </a:lnSpc>
              <a:buFont typeface="Calibri" pitchFamily="34" charset="0"/>
              <a:buChar char="+"/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6"/>
          </p:nvPr>
        </p:nvSpPr>
        <p:spPr>
          <a:xfrm>
            <a:off x="527381" y="2060848"/>
            <a:ext cx="3456384" cy="3816424"/>
          </a:xfrm>
        </p:spPr>
        <p:txBody>
          <a:bodyPr/>
          <a:lstStyle>
            <a:lvl1pPr algn="r">
              <a:lnSpc>
                <a:spcPts val="2100"/>
              </a:lnSpc>
              <a:defRPr lang="de-DE" sz="1400" b="1" kern="1200" cap="all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algn="r">
              <a:lnSpc>
                <a:spcPts val="2100"/>
              </a:lnSpc>
              <a:defRPr lang="de-DE" sz="1400" b="0" kern="1200" cap="none" baseline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82563" indent="-182563" algn="r">
              <a:lnSpc>
                <a:spcPts val="21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Calibri" pitchFamily="34" charset="0"/>
              <a:buChar char="+"/>
              <a:defRPr sz="1400">
                <a:latin typeface="+mj-lt"/>
              </a:defRPr>
            </a:lvl3pPr>
            <a:lvl4pPr marL="182563" indent="0" algn="r">
              <a:lnSpc>
                <a:spcPts val="2100"/>
              </a:lnSpc>
              <a:defRPr sz="1400">
                <a:latin typeface="+mj-lt"/>
              </a:defRPr>
            </a:lvl4pPr>
            <a:lvl5pPr marL="358775" indent="-176213" algn="r">
              <a:lnSpc>
                <a:spcPts val="2100"/>
              </a:lnSpc>
              <a:buFont typeface="Calibri" pitchFamily="34" charset="0"/>
              <a:buChar char="+"/>
              <a:defRPr sz="1400"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83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5F80FB-A476-4309-B95D-28303F7AA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D0E7D8-2CD1-4505-BD41-49969C8BF3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61DCD5-9150-4408-B872-C922D93B46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79475" y="1999176"/>
            <a:ext cx="10474325" cy="405765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600">
                <a:solidFill>
                  <a:srgbClr val="1D428A"/>
                </a:solidFill>
              </a:defRPr>
            </a:lvl1pPr>
            <a:lvl2pPr>
              <a:buFont typeface="Wingdings" panose="05000000000000000000" pitchFamily="2" charset="2"/>
              <a:buChar char="§"/>
              <a:defRPr sz="1100">
                <a:solidFill>
                  <a:srgbClr val="1D428A"/>
                </a:solidFill>
              </a:defRPr>
            </a:lvl2pPr>
          </a:lstStyle>
          <a:p>
            <a:pPr lvl="0"/>
            <a:r>
              <a:rPr lang="de-DE" dirty="0"/>
              <a:t>Überschriften: Arial, max. 16, blau</a:t>
            </a:r>
          </a:p>
          <a:p>
            <a:pPr lvl="1"/>
            <a:r>
              <a:rPr lang="de-DE" dirty="0"/>
              <a:t>Text: Arial, 14-10, blau</a:t>
            </a:r>
          </a:p>
        </p:txBody>
      </p:sp>
    </p:spTree>
    <p:extLst>
      <p:ext uri="{BB962C8B-B14F-4D97-AF65-F5344CB8AC3E}">
        <p14:creationId xmlns:p14="http://schemas.microsoft.com/office/powerpoint/2010/main" val="401663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0661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4271797" y="2060848"/>
            <a:ext cx="7392821" cy="3672408"/>
          </a:xfrm>
        </p:spPr>
        <p:txBody>
          <a:bodyPr/>
          <a:lstStyle>
            <a:lvl1pPr>
              <a:lnSpc>
                <a:spcPts val="2100"/>
              </a:lnSpc>
              <a:defRPr sz="1800">
                <a:latin typeface="+mj-lt"/>
              </a:defRPr>
            </a:lvl1pPr>
            <a:lvl2pPr>
              <a:lnSpc>
                <a:spcPts val="2100"/>
              </a:lnSpc>
              <a:defRPr lang="de-DE" sz="1800" b="1" kern="1200" cap="all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>
              <a:lnSpc>
                <a:spcPts val="2100"/>
              </a:lnSpc>
              <a:buClr>
                <a:srgbClr val="C00000"/>
              </a:buClr>
              <a:buSzPct val="100000"/>
              <a:buFont typeface="Calibri" pitchFamily="34" charset="0"/>
              <a:buChar char="+"/>
              <a:defRPr sz="1800">
                <a:latin typeface="+mj-lt"/>
              </a:defRPr>
            </a:lvl3pPr>
            <a:lvl4pPr>
              <a:lnSpc>
                <a:spcPts val="2100"/>
              </a:lnSpc>
              <a:buClr>
                <a:srgbClr val="C00000"/>
              </a:buClr>
              <a:defRPr sz="1800">
                <a:latin typeface="+mj-lt"/>
              </a:defRPr>
            </a:lvl4pPr>
            <a:lvl5pPr>
              <a:lnSpc>
                <a:spcPts val="2100"/>
              </a:lnSpc>
              <a:buClr>
                <a:srgbClr val="C00000"/>
              </a:buClr>
              <a:buFont typeface="Calibri" pitchFamily="34" charset="0"/>
              <a:buChar char="+"/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3"/>
          </p:nvPr>
        </p:nvSpPr>
        <p:spPr>
          <a:xfrm>
            <a:off x="431371" y="2276872"/>
            <a:ext cx="3503580" cy="3096344"/>
          </a:xfrm>
        </p:spPr>
        <p:txBody>
          <a:bodyPr/>
          <a:lstStyle>
            <a:lvl1pPr algn="r">
              <a:defRPr sz="1000" i="1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4425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0661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5458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64235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903D5B-D8D8-4D5F-97A8-155686B9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/>
          <a:p>
            <a:fld id="{3FE92E34-1570-4DAE-809C-BFC185FFFDA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AF47FAB-9ED1-43D3-BC01-6BA8C7EA2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9475" y="2606829"/>
            <a:ext cx="10477530" cy="3544886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 sz="160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06D06CE-BF77-4AF9-ACE2-B7243A34D9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1999665"/>
            <a:ext cx="10477530" cy="60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Überschrift/Aktionstitel (Blau, Arial, 18 ggf. fett, max. 2 Zeilen)</a:t>
            </a:r>
            <a:br>
              <a:rPr lang="de-DE" dirty="0"/>
            </a:br>
            <a:r>
              <a:rPr lang="de-DE" dirty="0"/>
              <a:t>XXX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9794D63-5AA3-4BE6-8E52-D00D6AB52A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790" y="845083"/>
            <a:ext cx="10474325" cy="365125"/>
          </a:xfrm>
          <a:prstGeom prst="rect">
            <a:avLst/>
          </a:prstGeom>
        </p:spPr>
        <p:txBody>
          <a:bodyPr/>
          <a:lstStyle>
            <a:lvl1pPr defTabSz="539750">
              <a:buNone/>
              <a:defRPr sz="20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de-DE" dirty="0"/>
              <a:t>Titel (Arial, fett, 20, blau)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9BF734C8-3E62-4B30-B39A-0F21868F7A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790" y="1272910"/>
            <a:ext cx="10469010" cy="365125"/>
          </a:xfrm>
          <a:prstGeom prst="rect">
            <a:avLst/>
          </a:prstGeom>
        </p:spPr>
        <p:txBody>
          <a:bodyPr/>
          <a:lstStyle>
            <a:lvl1pPr defTabSz="449263">
              <a:buFont typeface="+mj-lt"/>
              <a:buNone/>
              <a:defRPr sz="1800" b="1">
                <a:solidFill>
                  <a:srgbClr val="1D428A"/>
                </a:solidFill>
              </a:defRPr>
            </a:lvl1pPr>
            <a:lvl2pPr>
              <a:buFont typeface="+mj-lt"/>
              <a:buAutoNum type="arabicPeriod"/>
              <a:defRPr sz="1600"/>
            </a:lvl2pPr>
          </a:lstStyle>
          <a:p>
            <a:pPr lvl="0"/>
            <a:r>
              <a:rPr lang="en-GB" noProof="0" dirty="0" err="1"/>
              <a:t>Aktionstitel</a:t>
            </a:r>
            <a:r>
              <a:rPr lang="en-GB" noProof="0" dirty="0"/>
              <a:t> (Arial, </a:t>
            </a:r>
            <a:r>
              <a:rPr lang="en-GB" noProof="0" dirty="0" err="1"/>
              <a:t>fett</a:t>
            </a:r>
            <a:r>
              <a:rPr lang="en-GB" noProof="0" dirty="0"/>
              <a:t>, 18, </a:t>
            </a:r>
            <a:r>
              <a:rPr lang="en-GB" noProof="0" dirty="0" err="1"/>
              <a:t>blau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6144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14CD3F2-B162-4FA3-AC86-C3792CDD61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612000"/>
            <a:ext cx="4500000" cy="31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95" r:id="rId4"/>
    <p:sldLayoutId id="2147483697" r:id="rId5"/>
    <p:sldLayoutId id="214748369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B69891-DC3B-42F4-925B-D35FC9E0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algn="r"/>
            <a:fld id="{3FE92E34-1570-4DAE-809C-BFC185FFFDAB}" type="slidenum">
              <a:rPr lang="de-DE" smtClean="0"/>
              <a:pPr algn="r"/>
              <a:t>‹#›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B07636-E004-4A5F-9357-C74D15A78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8" b="25956"/>
          <a:stretch/>
        </p:blipFill>
        <p:spPr>
          <a:xfrm>
            <a:off x="10259999" y="109148"/>
            <a:ext cx="1440000" cy="400972"/>
          </a:xfrm>
          <a:prstGeom prst="rect">
            <a:avLst/>
          </a:prstGeom>
        </p:spPr>
      </p:pic>
      <p:sp>
        <p:nvSpPr>
          <p:cNvPr id="6" name="Freihandform 35">
            <a:extLst>
              <a:ext uri="{FF2B5EF4-FFF2-40B4-BE49-F238E27FC236}">
                <a16:creationId xmlns:a16="http://schemas.microsoft.com/office/drawing/2014/main" id="{4A601643-93D7-4C60-B712-244E64EAF8B8}"/>
              </a:ext>
            </a:extLst>
          </p:cNvPr>
          <p:cNvSpPr/>
          <p:nvPr userDrawn="1"/>
        </p:nvSpPr>
        <p:spPr>
          <a:xfrm>
            <a:off x="-1" y="579129"/>
            <a:ext cx="11700000" cy="108000"/>
          </a:xfrm>
          <a:custGeom>
            <a:avLst/>
            <a:gdLst>
              <a:gd name="connsiteX0" fmla="*/ 88819 w 532903"/>
              <a:gd name="connsiteY0" fmla="*/ 0 h 3901440"/>
              <a:gd name="connsiteX1" fmla="*/ 444084 w 532903"/>
              <a:gd name="connsiteY1" fmla="*/ 0 h 3901440"/>
              <a:gd name="connsiteX2" fmla="*/ 532903 w 532903"/>
              <a:gd name="connsiteY2" fmla="*/ 88819 h 3901440"/>
              <a:gd name="connsiteX3" fmla="*/ 532903 w 532903"/>
              <a:gd name="connsiteY3" fmla="*/ 3901440 h 3901440"/>
              <a:gd name="connsiteX4" fmla="*/ 532903 w 532903"/>
              <a:gd name="connsiteY4" fmla="*/ 3901440 h 3901440"/>
              <a:gd name="connsiteX5" fmla="*/ 0 w 532903"/>
              <a:gd name="connsiteY5" fmla="*/ 3901440 h 3901440"/>
              <a:gd name="connsiteX6" fmla="*/ 0 w 532903"/>
              <a:gd name="connsiteY6" fmla="*/ 3901440 h 3901440"/>
              <a:gd name="connsiteX7" fmla="*/ 0 w 532903"/>
              <a:gd name="connsiteY7" fmla="*/ 88819 h 3901440"/>
              <a:gd name="connsiteX8" fmla="*/ 88819 w 53290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903" h="3901440">
                <a:moveTo>
                  <a:pt x="532903" y="650256"/>
                </a:moveTo>
                <a:lnTo>
                  <a:pt x="532903" y="3251184"/>
                </a:lnTo>
                <a:cubicBezTo>
                  <a:pt x="532903" y="3610306"/>
                  <a:pt x="527471" y="3901436"/>
                  <a:pt x="520771" y="3901436"/>
                </a:cubicBezTo>
                <a:lnTo>
                  <a:pt x="0" y="3901436"/>
                </a:lnTo>
                <a:lnTo>
                  <a:pt x="0" y="3901436"/>
                </a:lnTo>
                <a:lnTo>
                  <a:pt x="0" y="4"/>
                </a:lnTo>
                <a:lnTo>
                  <a:pt x="0" y="4"/>
                </a:lnTo>
                <a:lnTo>
                  <a:pt x="520771" y="4"/>
                </a:lnTo>
                <a:cubicBezTo>
                  <a:pt x="527471" y="4"/>
                  <a:pt x="532903" y="291134"/>
                  <a:pt x="532903" y="650256"/>
                </a:cubicBez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</a:ln>
          <a:effectLst>
            <a:softEdge rad="0"/>
          </a:effectLst>
        </p:spPr>
        <p:txBody>
          <a:bodyPr spcFirstLastPara="0" vert="horz" wrap="square" lIns="68400" tIns="0" rIns="108000" bIns="0" numCol="1" spcCol="1270" anchor="ctr" anchorCtr="0">
            <a:noAutofit/>
          </a:bodyPr>
          <a:lstStyle/>
          <a:p>
            <a:pPr algn="r" fontAlgn="base"/>
            <a:r>
              <a:rPr lang="de-DE" sz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8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70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9" r:id="rId17"/>
    <p:sldLayoutId id="2147483690" r:id="rId18"/>
    <p:sldLayoutId id="2147483688" r:id="rId19"/>
    <p:sldLayoutId id="2147483691" r:id="rId20"/>
    <p:sldLayoutId id="2147483692" r:id="rId21"/>
    <p:sldLayoutId id="2147483693" r:id="rId22"/>
    <p:sldLayoutId id="2147483669" r:id="rId23"/>
    <p:sldLayoutId id="2147483694" r:id="rId24"/>
    <p:sldLayoutId id="214748370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EF7-E63B-46B8-8D51-70EAE65685F2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37C5D-7DE5-ED40-BEDF-C2A641E23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1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B69891-DC3B-42F4-925B-D35FC9E0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1074" y="6356352"/>
            <a:ext cx="71305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algn="r"/>
            <a:fld id="{3FE92E34-1570-4DAE-809C-BFC185FFFDAB}" type="slidenum">
              <a:rPr lang="de-DE" smtClean="0"/>
              <a:pPr algn="r"/>
              <a:t>‹#›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B07636-E004-4A5F-9357-C74D15A78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8" b="25956"/>
          <a:stretch/>
        </p:blipFill>
        <p:spPr>
          <a:xfrm>
            <a:off x="10259999" y="109148"/>
            <a:ext cx="1440000" cy="400972"/>
          </a:xfrm>
          <a:prstGeom prst="rect">
            <a:avLst/>
          </a:prstGeom>
        </p:spPr>
      </p:pic>
      <p:sp>
        <p:nvSpPr>
          <p:cNvPr id="6" name="Freihandform 35">
            <a:extLst>
              <a:ext uri="{FF2B5EF4-FFF2-40B4-BE49-F238E27FC236}">
                <a16:creationId xmlns:a16="http://schemas.microsoft.com/office/drawing/2014/main" id="{4A601643-93D7-4C60-B712-244E64EAF8B8}"/>
              </a:ext>
            </a:extLst>
          </p:cNvPr>
          <p:cNvSpPr/>
          <p:nvPr userDrawn="1"/>
        </p:nvSpPr>
        <p:spPr>
          <a:xfrm>
            <a:off x="-1" y="579129"/>
            <a:ext cx="11700000" cy="108000"/>
          </a:xfrm>
          <a:custGeom>
            <a:avLst/>
            <a:gdLst>
              <a:gd name="connsiteX0" fmla="*/ 88819 w 532903"/>
              <a:gd name="connsiteY0" fmla="*/ 0 h 3901440"/>
              <a:gd name="connsiteX1" fmla="*/ 444084 w 532903"/>
              <a:gd name="connsiteY1" fmla="*/ 0 h 3901440"/>
              <a:gd name="connsiteX2" fmla="*/ 532903 w 532903"/>
              <a:gd name="connsiteY2" fmla="*/ 88819 h 3901440"/>
              <a:gd name="connsiteX3" fmla="*/ 532903 w 532903"/>
              <a:gd name="connsiteY3" fmla="*/ 3901440 h 3901440"/>
              <a:gd name="connsiteX4" fmla="*/ 532903 w 532903"/>
              <a:gd name="connsiteY4" fmla="*/ 3901440 h 3901440"/>
              <a:gd name="connsiteX5" fmla="*/ 0 w 532903"/>
              <a:gd name="connsiteY5" fmla="*/ 3901440 h 3901440"/>
              <a:gd name="connsiteX6" fmla="*/ 0 w 532903"/>
              <a:gd name="connsiteY6" fmla="*/ 3901440 h 3901440"/>
              <a:gd name="connsiteX7" fmla="*/ 0 w 532903"/>
              <a:gd name="connsiteY7" fmla="*/ 88819 h 3901440"/>
              <a:gd name="connsiteX8" fmla="*/ 88819 w 53290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903" h="3901440">
                <a:moveTo>
                  <a:pt x="532903" y="650256"/>
                </a:moveTo>
                <a:lnTo>
                  <a:pt x="532903" y="3251184"/>
                </a:lnTo>
                <a:cubicBezTo>
                  <a:pt x="532903" y="3610306"/>
                  <a:pt x="527471" y="3901436"/>
                  <a:pt x="520771" y="3901436"/>
                </a:cubicBezTo>
                <a:lnTo>
                  <a:pt x="0" y="3901436"/>
                </a:lnTo>
                <a:lnTo>
                  <a:pt x="0" y="3901436"/>
                </a:lnTo>
                <a:lnTo>
                  <a:pt x="0" y="4"/>
                </a:lnTo>
                <a:lnTo>
                  <a:pt x="0" y="4"/>
                </a:lnTo>
                <a:lnTo>
                  <a:pt x="520771" y="4"/>
                </a:lnTo>
                <a:cubicBezTo>
                  <a:pt x="527471" y="4"/>
                  <a:pt x="532903" y="291134"/>
                  <a:pt x="532903" y="650256"/>
                </a:cubicBez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</a:ln>
          <a:effectLst>
            <a:softEdge rad="0"/>
          </a:effectLst>
        </p:spPr>
        <p:txBody>
          <a:bodyPr spcFirstLastPara="0" vert="horz" wrap="square" lIns="68400" tIns="0" rIns="108000" bIns="0" numCol="1" spcCol="1270" anchor="ctr" anchorCtr="0">
            <a:noAutofit/>
          </a:bodyPr>
          <a:lstStyle/>
          <a:p>
            <a:pPr algn="r" fontAlgn="base"/>
            <a:r>
              <a:rPr lang="de-DE" sz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80" r:id="rId31"/>
    <p:sldLayoutId id="2147483781" r:id="rId32"/>
    <p:sldLayoutId id="2147483782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5106" y="476672"/>
            <a:ext cx="7982677" cy="54523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520" y="260648"/>
            <a:ext cx="1244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1219200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132857"/>
            <a:ext cx="10920736" cy="3499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marL="266700" marR="0" lvl="3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4BA1F9-1979-4D4B-9E5D-EE9F1373312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09" y="5632243"/>
            <a:ext cx="1345756" cy="997254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623392" y="6421185"/>
            <a:ext cx="20191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solidFill>
                  <a:prstClr val="black"/>
                </a:solidFill>
              </a:rPr>
              <a:t>Page  </a:t>
            </a:r>
            <a:fld id="{B59DD86C-3DBD-48A5-B45E-CC61C2854435}" type="slidenum">
              <a:rPr lang="de-DE" sz="800" smtClean="0">
                <a:solidFill>
                  <a:prstClr val="black"/>
                </a:solidFill>
              </a:rPr>
              <a:pPr algn="r"/>
              <a:t>‹#›</a:t>
            </a:fld>
            <a:r>
              <a:rPr lang="de-DE" sz="800" dirty="0">
                <a:solidFill>
                  <a:prstClr val="black"/>
                </a:solidFill>
              </a:rPr>
              <a:t> |  05.10.2019</a:t>
            </a:r>
          </a:p>
        </p:txBody>
      </p:sp>
    </p:spTree>
    <p:extLst>
      <p:ext uri="{BB962C8B-B14F-4D97-AF65-F5344CB8AC3E}">
        <p14:creationId xmlns:p14="http://schemas.microsoft.com/office/powerpoint/2010/main" val="19115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None/>
        <a:defRPr kumimoji="0" lang="de-DE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None/>
        <a:defRPr kumimoji="0" lang="de-DE" sz="1600" b="1" i="0" u="none" strike="noStrike" kern="1200" cap="all" spc="0" normalizeH="0" baseline="0" noProof="0" dirty="0" smtClean="0">
          <a:ln>
            <a:noFill/>
          </a:ln>
          <a:solidFill>
            <a:schemeClr val="accent1">
              <a:lumMod val="75000"/>
            </a:schemeClr>
          </a:solidFill>
          <a:effectLst/>
          <a:uLnTx/>
          <a:uFillTx/>
          <a:latin typeface="+mj-lt"/>
          <a:ea typeface="+mn-ea"/>
          <a:cs typeface="Arial" pitchFamily="34" charset="0"/>
        </a:defRPr>
      </a:lvl2pPr>
      <a:lvl3pPr marL="266700" indent="-266700" algn="l" defTabSz="914400" rtl="0" eaLnBrk="1" latinLnBrk="0" hangingPunct="1">
        <a:lnSpc>
          <a:spcPts val="2100"/>
        </a:lnSpc>
        <a:spcBef>
          <a:spcPts val="0"/>
        </a:spcBef>
        <a:buClr>
          <a:schemeClr val="accent1">
            <a:lumMod val="75000"/>
          </a:schemeClr>
        </a:buClr>
        <a:buSzPct val="100000"/>
        <a:buFont typeface="Calibri" pitchFamily="34" charset="0"/>
        <a:buChar char="+"/>
        <a:defRPr kumimoji="0" lang="de-DE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n-ea"/>
          <a:cs typeface="Arial" pitchFamily="34" charset="0"/>
        </a:defRPr>
      </a:lvl3pPr>
      <a:lvl4pPr marL="266700" indent="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None/>
        <a:defRPr kumimoji="0" lang="de-DE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n-ea"/>
          <a:cs typeface="Arial" pitchFamily="34" charset="0"/>
        </a:defRPr>
      </a:lvl4pPr>
      <a:lvl5pPr marL="541338" indent="-274638" algn="l" defTabSz="914400" rtl="0" eaLnBrk="1" latinLnBrk="0" hangingPunct="1">
        <a:lnSpc>
          <a:spcPts val="2100"/>
        </a:lnSpc>
        <a:spcBef>
          <a:spcPts val="0"/>
        </a:spcBef>
        <a:buClr>
          <a:schemeClr val="bg1">
            <a:lumMod val="50000"/>
          </a:schemeClr>
        </a:buClr>
        <a:buFont typeface="Calibri" pitchFamily="34" charset="0"/>
        <a:buChar char="+"/>
        <a:defRPr kumimoji="0" lang="de-DE" sz="18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ma.de/en" TargetMode="Externa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D4C915-003E-4DA4-8DF8-0A538634F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Concept </a:t>
            </a:r>
            <a:r>
              <a:rPr lang="de-DE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Networking </a:t>
            </a:r>
            <a:r>
              <a:rPr lang="de-DE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event</a:t>
            </a:r>
            <a:r>
              <a:rPr lang="de-DE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on-site at </a:t>
            </a:r>
            <a:r>
              <a:rPr lang="de-DE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Biofach 2023 </a:t>
            </a:r>
            <a:endParaRPr lang="de-DE" sz="24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0A2CB3-A9F8-4FFB-9497-D3EE390C03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>
                <a:highlight>
                  <a:srgbClr val="FFFF00"/>
                </a:highlight>
              </a:rPr>
              <a:t>VOAA + CRED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F57CBE-9654-4630-A37C-2088C6899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30.01.2023 </a:t>
            </a:r>
          </a:p>
        </p:txBody>
      </p:sp>
      <p:pic>
        <p:nvPicPr>
          <p:cNvPr id="3" name="Grafik 2" descr="Center for Rural Economy Development (CRED)">
            <a:extLst>
              <a:ext uri="{FF2B5EF4-FFF2-40B4-BE49-F238E27FC236}">
                <a16:creationId xmlns:a16="http://schemas.microsoft.com/office/drawing/2014/main" id="{EA843336-10A2-9471-A699-1517C081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20" y="780234"/>
            <a:ext cx="2584947" cy="70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The Union for Ethical BioTrade">
            <a:extLst>
              <a:ext uri="{FF2B5EF4-FFF2-40B4-BE49-F238E27FC236}">
                <a16:creationId xmlns:a16="http://schemas.microsoft.com/office/drawing/2014/main" id="{FA20EB98-774A-C42E-BF99-78C32F2F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21" y="291013"/>
            <a:ext cx="1679757" cy="1679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78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D77A38-7A98-491C-B3F0-8457179C4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2E34-1570-4DAE-809C-BFC185FFFD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D42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7738C1-A97A-4FDE-8D30-8EBF9566AA8C}"/>
              </a:ext>
            </a:extLst>
          </p:cNvPr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A887245-6A72-477B-9484-166C4A09DCB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43034" y="1325378"/>
            <a:ext cx="6754567" cy="4844743"/>
          </a:xfrm>
        </p:spPr>
        <p:txBody>
          <a:bodyPr/>
          <a:lstStyle/>
          <a:p>
            <a:pPr marL="0" indent="0">
              <a:buNone/>
            </a:pP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0" i="1" u="none" strike="noStrike" baseline="0" dirty="0">
                <a:latin typeface="Calibri" panose="020F0502020204030204" pitchFamily="34" charset="0"/>
              </a:rPr>
              <a:t>3. The size of the planned event </a:t>
            </a:r>
          </a:p>
          <a:p>
            <a:pPr marL="0" indent="0">
              <a:buNone/>
            </a:pPr>
            <a:r>
              <a:rPr lang="en-US" sz="2000" i="1" dirty="0">
                <a:latin typeface="Calibri" panose="020F0502020204030204" pitchFamily="34" charset="0"/>
              </a:rPr>
              <a:t># Seller: 10</a:t>
            </a:r>
          </a:p>
          <a:p>
            <a:pPr marL="0" indent="0">
              <a:buNone/>
            </a:pPr>
            <a:r>
              <a:rPr lang="en-US" sz="2000" b="0" i="1" u="none" strike="noStrike" baseline="0" dirty="0">
                <a:latin typeface="Calibri" panose="020F0502020204030204" pitchFamily="34" charset="0"/>
              </a:rPr>
              <a:t># Buyer: </a:t>
            </a:r>
            <a:r>
              <a:rPr lang="en-US" sz="2000" i="1" dirty="0">
                <a:latin typeface="Calibri" panose="020F0502020204030204" pitchFamily="34" charset="0"/>
              </a:rPr>
              <a:t>15-20</a:t>
            </a:r>
            <a:endParaRPr lang="en-US" sz="2000" b="0" i="1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latin typeface="Calibri" panose="020F0502020204030204" pitchFamily="34" charset="0"/>
              </a:rPr>
              <a:t>4. The target group of your event: </a:t>
            </a:r>
          </a:p>
          <a:p>
            <a:pPr>
              <a:buFontTx/>
              <a:buChar char="-"/>
            </a:pPr>
            <a:r>
              <a:rPr lang="en-US" sz="2000" i="1">
                <a:latin typeface="Calibri" panose="020F0502020204030204" pitchFamily="34" charset="0"/>
              </a:rPr>
              <a:t>All type of European importers (spices, coconut, cashews, pulses, tea)</a:t>
            </a:r>
          </a:p>
          <a:p>
            <a:pPr>
              <a:buFontTx/>
              <a:buChar char="-"/>
            </a:pPr>
            <a:r>
              <a:rPr lang="en-US" sz="2000" i="1">
                <a:latin typeface="Calibri" panose="020F0502020204030204" pitchFamily="34" charset="0"/>
              </a:rPr>
              <a:t>Exhibitors at the trade fair </a:t>
            </a:r>
            <a:endParaRPr lang="en-US" sz="20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latin typeface="Calibri" panose="020F0502020204030204" pitchFamily="34" charset="0"/>
              </a:rPr>
              <a:t>5. The countries where you would like to export</a:t>
            </a:r>
            <a:r>
              <a:rPr lang="en-US" sz="2000" i="1">
                <a:latin typeface="Calibri" panose="020F0502020204030204" pitchFamily="34" charset="0"/>
              </a:rPr>
              <a:t>: European countries</a:t>
            </a:r>
            <a:endParaRPr lang="en-US" sz="20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VN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VN" dirty="0"/>
          </a:p>
          <a:p>
            <a:pPr marL="0" indent="0">
              <a:buNone/>
            </a:pPr>
            <a:endParaRPr lang="de-DE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C92848A-2256-4E93-AE90-564B4E2C6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Concept of the Matchmaking event on-site</a:t>
            </a:r>
            <a:endParaRPr lang="de-DE" dirty="0"/>
          </a:p>
          <a:p>
            <a:endParaRPr lang="de-DE" dirty="0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145E2365-8FDC-4A53-B138-B66D5D6E19FE}"/>
              </a:ext>
            </a:extLst>
          </p:cNvPr>
          <p:cNvSpPr/>
          <p:nvPr/>
        </p:nvSpPr>
        <p:spPr>
          <a:xfrm>
            <a:off x="1384779" y="2843642"/>
            <a:ext cx="3094893" cy="230710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Proflie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event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A5DED2-2F8C-4695-B1EE-59ECE7561A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17" y="1325378"/>
            <a:ext cx="2700699" cy="17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6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2E457B2-4381-0661-4797-12D27610C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2E34-1570-4DAE-809C-BFC185FFFDAB}" type="slidenum">
              <a:rPr lang="de-DE" smtClean="0"/>
              <a:t>11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461C3-D10C-2ECE-BBED-ADE6C077A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3600" dirty="0"/>
              <a:t>Performance at </a:t>
            </a:r>
            <a:r>
              <a:rPr lang="de-DE" sz="3600" dirty="0" err="1"/>
              <a:t>the</a:t>
            </a:r>
            <a:r>
              <a:rPr lang="de-DE" sz="3600" dirty="0"/>
              <a:t> Biofach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2E23235-3E5F-3C78-4E78-5BEB1AA14E5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87" y="1998663"/>
            <a:ext cx="8129501" cy="4057650"/>
          </a:xfrm>
        </p:spPr>
      </p:pic>
    </p:spTree>
    <p:extLst>
      <p:ext uri="{BB962C8B-B14F-4D97-AF65-F5344CB8AC3E}">
        <p14:creationId xmlns:p14="http://schemas.microsoft.com/office/powerpoint/2010/main" val="186725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69102-5805-4921-8ED0-47521709A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871" y="2362872"/>
            <a:ext cx="11376644" cy="4176042"/>
          </a:xfrm>
        </p:spPr>
        <p:txBody>
          <a:bodyPr/>
          <a:lstStyle/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1800" dirty="0"/>
          </a:p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D6356D-0E17-40A9-9692-06CBC4B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6BA-D1AA-4FF4-8D48-BDBC7FF4877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(The 1</a:t>
            </a:r>
            <a:r>
              <a:rPr lang="en-US" baseline="30000"/>
              <a:t>st</a:t>
            </a:r>
            <a:r>
              <a:rPr lang="en-US"/>
              <a:t> day – 14.2.2023) </a:t>
            </a:r>
          </a:p>
        </p:txBody>
      </p:sp>
      <p:graphicFrame>
        <p:nvGraphicFramePr>
          <p:cNvPr id="7" name="Tabelle 4">
            <a:extLst>
              <a:ext uri="{FF2B5EF4-FFF2-40B4-BE49-F238E27FC236}">
                <a16:creationId xmlns:a16="http://schemas.microsoft.com/office/drawing/2014/main" id="{17AD20E0-3E3C-92E3-042A-4BF9F0710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53769"/>
              </p:ext>
            </p:extLst>
          </p:nvPr>
        </p:nvGraphicFramePr>
        <p:xfrm>
          <a:off x="1378165" y="1240971"/>
          <a:ext cx="9474892" cy="272292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75193">
                  <a:extLst>
                    <a:ext uri="{9D8B030D-6E8A-4147-A177-3AD203B41FA5}">
                      <a16:colId xmlns:a16="http://schemas.microsoft.com/office/drawing/2014/main" val="2521404020"/>
                    </a:ext>
                  </a:extLst>
                </a:gridCol>
                <a:gridCol w="7199699">
                  <a:extLst>
                    <a:ext uri="{9D8B030D-6E8A-4147-A177-3AD203B41FA5}">
                      <a16:colId xmlns:a16="http://schemas.microsoft.com/office/drawing/2014/main" val="3549232297"/>
                    </a:ext>
                  </a:extLst>
                </a:gridCol>
              </a:tblGrid>
              <a:tr h="408934">
                <a:tc>
                  <a:txBody>
                    <a:bodyPr/>
                    <a:lstStyle/>
                    <a:p>
                      <a:r>
                        <a:rPr lang="de-DE" sz="12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solidFill>
                            <a:srgbClr val="C00000"/>
                          </a:solidFill>
                          <a:effectLst/>
                        </a:rPr>
                        <a:t>Day I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18932"/>
                  </a:ext>
                </a:extLst>
              </a:tr>
              <a:tr h="62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10:00 -10:05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Check-in/Registration of participants at the Vietnam pavilion</a:t>
                      </a:r>
                      <a:r>
                        <a:rPr lang="en-US" sz="1400">
                          <a:solidFill>
                            <a:srgbClr val="003366"/>
                          </a:solidFill>
                          <a:effectLst/>
                        </a:rPr>
                        <a:t>: </a:t>
                      </a:r>
                      <a:r>
                        <a:rPr lang="en-US" sz="1400" i="1">
                          <a:solidFill>
                            <a:srgbClr val="003366"/>
                          </a:solidFill>
                          <a:effectLst/>
                        </a:rPr>
                        <a:t>Hall 2 Booth 121</a:t>
                      </a:r>
                      <a:endParaRPr lang="en-US" sz="1400" i="1" dirty="0">
                        <a:solidFill>
                          <a:srgbClr val="003366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30493"/>
                  </a:ext>
                </a:extLst>
              </a:tr>
              <a:tr h="408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10:05</a:t>
                      </a:r>
                      <a:r>
                        <a:rPr lang="en-US" sz="1400" kern="1200" baseline="0" dirty="0">
                          <a:effectLst/>
                        </a:rPr>
                        <a:t> – 10:15</a:t>
                      </a:r>
                      <a:endParaRPr lang="de-DE" sz="1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effectLst/>
                        </a:rPr>
                        <a:t>Introduction/ Welcome speech.. Who we are and what we do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VOAA introduction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organic agriculture in Vietnam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introduction of 10 exhibitors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09221"/>
                  </a:ext>
                </a:extLst>
              </a:tr>
              <a:tr h="332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effectLst/>
                        </a:rPr>
                        <a:t>10:15</a:t>
                      </a:r>
                      <a:r>
                        <a:rPr lang="de-DE" sz="1400" kern="1200" baseline="0" dirty="0">
                          <a:effectLst/>
                        </a:rPr>
                        <a:t> – 10:25</a:t>
                      </a:r>
                      <a:endParaRPr lang="de-DE" sz="1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effectLst/>
                        </a:rPr>
                        <a:t>Tea show + Cashew</a:t>
                      </a:r>
                      <a:r>
                        <a:rPr lang="en-US" sz="1400" b="1" baseline="0">
                          <a:effectLst/>
                        </a:rPr>
                        <a:t> </a:t>
                      </a:r>
                      <a:r>
                        <a:rPr lang="en-US" sz="1400" b="1" baseline="0" dirty="0">
                          <a:effectLst/>
                        </a:rPr>
                        <a:t>show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61456"/>
                  </a:ext>
                </a:extLst>
              </a:tr>
              <a:tr h="408934">
                <a:tc>
                  <a:txBody>
                    <a:bodyPr/>
                    <a:lstStyle/>
                    <a:p>
                      <a:r>
                        <a:rPr lang="de-DE" sz="1400" dirty="0"/>
                        <a:t>10:25</a:t>
                      </a:r>
                      <a:r>
                        <a:rPr lang="de-DE" sz="1400" baseline="0" dirty="0"/>
                        <a:t> – 11:30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Meeting 101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87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6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69102-5805-4921-8ED0-47521709A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871" y="2362872"/>
            <a:ext cx="11376644" cy="4176042"/>
          </a:xfrm>
        </p:spPr>
        <p:txBody>
          <a:bodyPr/>
          <a:lstStyle/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1800" dirty="0"/>
          </a:p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1800" dirty="0">
              <a:latin typeface="+mn-lt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D6356D-0E17-40A9-9692-06CBC4B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6BA-D1AA-4FF4-8D48-BDBC7FF4877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(The 2</a:t>
            </a:r>
            <a:r>
              <a:rPr lang="en-US" baseline="30000"/>
              <a:t>nd</a:t>
            </a:r>
            <a:r>
              <a:rPr lang="en-US"/>
              <a:t> day – 16.2.2023) </a:t>
            </a:r>
          </a:p>
        </p:txBody>
      </p:sp>
      <p:graphicFrame>
        <p:nvGraphicFramePr>
          <p:cNvPr id="7" name="Tabelle 4">
            <a:extLst>
              <a:ext uri="{FF2B5EF4-FFF2-40B4-BE49-F238E27FC236}">
                <a16:creationId xmlns:a16="http://schemas.microsoft.com/office/drawing/2014/main" id="{17AD20E0-3E3C-92E3-042A-4BF9F0710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26471"/>
              </p:ext>
            </p:extLst>
          </p:nvPr>
        </p:nvGraphicFramePr>
        <p:xfrm>
          <a:off x="1288747" y="1690644"/>
          <a:ext cx="9474892" cy="276024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75193">
                  <a:extLst>
                    <a:ext uri="{9D8B030D-6E8A-4147-A177-3AD203B41FA5}">
                      <a16:colId xmlns:a16="http://schemas.microsoft.com/office/drawing/2014/main" val="2521404020"/>
                    </a:ext>
                  </a:extLst>
                </a:gridCol>
                <a:gridCol w="7199699">
                  <a:extLst>
                    <a:ext uri="{9D8B030D-6E8A-4147-A177-3AD203B41FA5}">
                      <a16:colId xmlns:a16="http://schemas.microsoft.com/office/drawing/2014/main" val="3549232297"/>
                    </a:ext>
                  </a:extLst>
                </a:gridCol>
              </a:tblGrid>
              <a:tr h="408934">
                <a:tc>
                  <a:txBody>
                    <a:bodyPr/>
                    <a:lstStyle/>
                    <a:p>
                      <a:r>
                        <a:rPr lang="de-DE" sz="12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C00000"/>
                          </a:solidFill>
                          <a:effectLst/>
                        </a:rPr>
                        <a:t>Day II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18932"/>
                  </a:ext>
                </a:extLst>
              </a:tr>
              <a:tr h="62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10:00 -10:05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Check-in/Registration of participants at the Vietnam pavilion</a:t>
                      </a:r>
                      <a:r>
                        <a:rPr lang="en-US" sz="1400">
                          <a:solidFill>
                            <a:srgbClr val="003366"/>
                          </a:solidFill>
                          <a:effectLst/>
                        </a:rPr>
                        <a:t>: </a:t>
                      </a:r>
                      <a:r>
                        <a:rPr lang="en-US" sz="1400" i="1">
                          <a:solidFill>
                            <a:srgbClr val="003366"/>
                          </a:solidFill>
                          <a:effectLst/>
                        </a:rPr>
                        <a:t>Hall 2, Booth 121</a:t>
                      </a:r>
                      <a:endParaRPr lang="en-US" sz="1400" i="1" dirty="0">
                        <a:solidFill>
                          <a:srgbClr val="003366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30493"/>
                  </a:ext>
                </a:extLst>
              </a:tr>
              <a:tr h="408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10:05</a:t>
                      </a:r>
                      <a:r>
                        <a:rPr lang="en-US" sz="1400" kern="1200" baseline="0" dirty="0">
                          <a:effectLst/>
                        </a:rPr>
                        <a:t> – 10:15</a:t>
                      </a:r>
                      <a:endParaRPr lang="de-DE" sz="1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effectLst/>
                        </a:rPr>
                        <a:t>Introduction/ Welcome speech.. Who we are and what we do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VOAA introduction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organic agriculture in Vietnam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introduction of 10 exhibitors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09221"/>
                  </a:ext>
                </a:extLst>
              </a:tr>
              <a:tr h="369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effectLst/>
                        </a:rPr>
                        <a:t>10:15</a:t>
                      </a:r>
                      <a:r>
                        <a:rPr lang="de-DE" sz="1400" kern="1200" baseline="0" dirty="0">
                          <a:effectLst/>
                        </a:rPr>
                        <a:t> – 10:25</a:t>
                      </a:r>
                      <a:endParaRPr lang="de-DE" sz="1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Cashew</a:t>
                      </a:r>
                      <a:r>
                        <a:rPr lang="en-US" sz="1400" b="1" baseline="0" dirty="0">
                          <a:effectLst/>
                        </a:rPr>
                        <a:t> show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61456"/>
                  </a:ext>
                </a:extLst>
              </a:tr>
              <a:tr h="408934">
                <a:tc>
                  <a:txBody>
                    <a:bodyPr/>
                    <a:lstStyle/>
                    <a:p>
                      <a:r>
                        <a:rPr lang="de-DE" sz="1400" dirty="0"/>
                        <a:t>10:25</a:t>
                      </a:r>
                      <a:r>
                        <a:rPr lang="de-DE" sz="1400" baseline="0" dirty="0"/>
                        <a:t> – 11:30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Meeting 101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87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17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934E6-11F4-4193-8F4B-ED85561CE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5852" y="-507027"/>
            <a:ext cx="6251110" cy="3566160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List of co-exhibitors:</a:t>
            </a:r>
            <a:br>
              <a:rPr lang="en-US" sz="3600" dirty="0"/>
            </a:br>
            <a:r>
              <a:rPr lang="en-US" sz="3600" dirty="0"/>
              <a:t>	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13EAD9-8438-4506-ACCB-CB76900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AEF59-F28E-467C-9EA3-92D1CFAD47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42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36F81-0167-2C49-5AE8-9F42C99A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44" y="1460480"/>
            <a:ext cx="98298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59A13E-A628-4136-B656-39CFE2677D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1543" y="1467194"/>
            <a:ext cx="8472109" cy="4705006"/>
          </a:xfrm>
        </p:spPr>
        <p:txBody>
          <a:bodyPr/>
          <a:lstStyle/>
          <a:p>
            <a:pPr marL="448945" indent="-448945">
              <a:lnSpc>
                <a:spcPct val="10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</a:p>
          <a:p>
            <a:pPr marL="448945" indent="-448945">
              <a:lnSpc>
                <a:spcPct val="10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8945" indent="-44894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300" b="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</a:t>
            </a:r>
            <a:r>
              <a:rPr lang="en-US" sz="23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pre-brainstorming</a:t>
            </a:r>
            <a:endParaRPr lang="en-US" sz="23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-44894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3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Mailing process, analytics</a:t>
            </a:r>
          </a:p>
          <a:p>
            <a:pPr marL="448945" indent="-44894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3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of the MM event</a:t>
            </a:r>
          </a:p>
          <a:p>
            <a:pPr marL="448945" indent="-44894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3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of the MM event</a:t>
            </a:r>
            <a:endParaRPr lang="en-US" sz="23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-44894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23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</a:t>
            </a:r>
            <a:r>
              <a:rPr lang="de-DE" sz="23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3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Co-</a:t>
            </a:r>
            <a:r>
              <a:rPr lang="de-DE" sz="23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exhibitors</a:t>
            </a:r>
            <a:endParaRPr lang="de-DE" sz="23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586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856C12-9C21-B1EE-4C8B-45D93D3C1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7139" y="1495832"/>
            <a:ext cx="6288617" cy="998538"/>
          </a:xfrm>
        </p:spPr>
        <p:txBody>
          <a:bodyPr/>
          <a:lstStyle/>
          <a:p>
            <a:r>
              <a:rPr lang="de-DE" dirty="0"/>
              <a:t>PRE-BRAINSTORMING </a:t>
            </a:r>
          </a:p>
        </p:txBody>
      </p:sp>
      <p:pic>
        <p:nvPicPr>
          <p:cNvPr id="6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428D493C-2F54-715A-2C63-493DB3736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3595195" y="2227564"/>
            <a:ext cx="2968282" cy="3577438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431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667AEE-07C4-2B04-F438-838B317D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0862" y="283709"/>
            <a:ext cx="7315200" cy="804863"/>
          </a:xfrm>
        </p:spPr>
        <p:txBody>
          <a:bodyPr/>
          <a:lstStyle/>
          <a:p>
            <a:pPr algn="ctr"/>
            <a:r>
              <a:rPr lang="de-DE" sz="4000" b="1" dirty="0"/>
              <a:t>Follow Up on Biofach 2022</a:t>
            </a:r>
          </a:p>
          <a:p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7489CE7-9FEE-FFB3-A7F7-CB90AD3C30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32" t="17102" r="7880" b="7766"/>
          <a:stretch/>
        </p:blipFill>
        <p:spPr>
          <a:xfrm>
            <a:off x="1342009" y="1219199"/>
            <a:ext cx="9970778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536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F889B-F1A4-9FFC-1E7E-956C74B4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610" y="151378"/>
            <a:ext cx="7315200" cy="566739"/>
          </a:xfrm>
        </p:spPr>
        <p:txBody>
          <a:bodyPr/>
          <a:lstStyle/>
          <a:p>
            <a:r>
              <a:rPr lang="de-DE" dirty="0"/>
              <a:t>GOALS &amp; OBJECTIVES FOR BIOFACH 2023: PART 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04FBEC-840A-1093-1593-48A2297F4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" t="17302" r="6428" b="6984"/>
          <a:stretch/>
        </p:blipFill>
        <p:spPr>
          <a:xfrm>
            <a:off x="489857" y="979715"/>
            <a:ext cx="11212286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6407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F889B-F1A4-9FFC-1E7E-956C74B4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610" y="151378"/>
            <a:ext cx="7315200" cy="566739"/>
          </a:xfrm>
        </p:spPr>
        <p:txBody>
          <a:bodyPr/>
          <a:lstStyle/>
          <a:p>
            <a:r>
              <a:rPr lang="de-DE" dirty="0"/>
              <a:t>GOALS &amp; OBJECTIVES FOR BIOFACH 2023: PART II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247E9258-454B-B79F-C9CD-9F5AC17017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16" t="17725" r="24256" b="7408"/>
          <a:stretch/>
        </p:blipFill>
        <p:spPr>
          <a:xfrm>
            <a:off x="1930812" y="1284856"/>
            <a:ext cx="9390331" cy="5536382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1C2342-2851-55DA-DEA5-9E50B7C58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" t="17302" r="7946" b="73492"/>
          <a:stretch/>
        </p:blipFill>
        <p:spPr>
          <a:xfrm>
            <a:off x="1930811" y="718117"/>
            <a:ext cx="9390332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7211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D77A38-7A98-491C-B3F0-8457179C4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2E34-1570-4DAE-809C-BFC185FFFD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D42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7738C1-A97A-4FDE-8D30-8EBF9566AA8C}"/>
              </a:ext>
            </a:extLst>
          </p:cNvPr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A887245-6A72-477B-9484-166C4A09DCB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7740" y="1686018"/>
            <a:ext cx="10711375" cy="4891224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2000" b="1">
                <a:latin typeface="Calibri" panose="020F0502020204030204" pitchFamily="34" charset="0"/>
                <a:cs typeface="Times New Roman" panose="02020603050405020304" pitchFamily="18" charset="0"/>
              </a:rPr>
              <a:t>ONLINE PLATFORMS: BioFach, https://www.europages.com/, https://de.kompass.com/en, </a:t>
            </a:r>
            <a:r>
              <a:rPr lang="de-DE" sz="2000" b="1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https://www.auma.de/en</a:t>
            </a:r>
            <a:endParaRPr lang="de-DE" sz="20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Statistics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VOAA &amp; CRED on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93837" lvl="3" indent="-342900">
              <a:buFont typeface="Wingdings" panose="05000000000000000000" pitchFamily="2" charset="2"/>
              <a:buChar char="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companies contacted: 54</a:t>
            </a:r>
          </a:p>
          <a:p>
            <a:pPr marL="1150937" lvl="3" indent="0">
              <a:buNone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93837" lvl="3" indent="-342900">
              <a:buFont typeface="Wingdings" panose="05000000000000000000" pitchFamily="2" charset="2"/>
              <a:buChar char="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companies, that have responded after th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 first email</a:t>
            </a:r>
            <a:r>
              <a:rPr lang="en-GB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3 (Spain, Netherlands, Switzerland)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C92848A-2256-4E93-AE90-564B4E2C6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HOW TO IDENTIFY THE RIGHT POTENTIAL BUYERS</a:t>
            </a:r>
          </a:p>
        </p:txBody>
      </p:sp>
    </p:spTree>
    <p:extLst>
      <p:ext uri="{BB962C8B-B14F-4D97-AF65-F5344CB8AC3E}">
        <p14:creationId xmlns:p14="http://schemas.microsoft.com/office/powerpoint/2010/main" val="395592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934E6-11F4-4193-8F4B-ED85561CE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6491" y="2410345"/>
            <a:ext cx="6251110" cy="3566160"/>
          </a:xfrm>
        </p:spPr>
        <p:txBody>
          <a:bodyPr anchor="b">
            <a:normAutofit fontScale="90000"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Concept of </a:t>
            </a:r>
            <a:r>
              <a:rPr lang="en-US" sz="3600" b="1" i="1">
                <a:solidFill>
                  <a:srgbClr val="C00000"/>
                </a:solidFill>
              </a:rPr>
              <a:t>the Networking </a:t>
            </a:r>
            <a:r>
              <a:rPr lang="en-US" sz="3600" b="1" i="1" dirty="0">
                <a:solidFill>
                  <a:srgbClr val="C00000"/>
                </a:solidFill>
              </a:rPr>
              <a:t>event on-site at </a:t>
            </a:r>
            <a:r>
              <a:rPr lang="en-US" sz="3600" b="1" i="1" dirty="0" err="1">
                <a:solidFill>
                  <a:srgbClr val="C00000"/>
                </a:solidFill>
              </a:rPr>
              <a:t>Biofach</a:t>
            </a:r>
            <a:r>
              <a:rPr lang="en-US" sz="3600" b="1" i="1" dirty="0">
                <a:solidFill>
                  <a:srgbClr val="C00000"/>
                </a:solidFill>
              </a:rPr>
              <a:t> 2023</a:t>
            </a:r>
            <a:br>
              <a:rPr lang="en-US" sz="3600" dirty="0"/>
            </a:br>
            <a:r>
              <a:rPr lang="en-US" sz="3600" dirty="0"/>
              <a:t>	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4CCFF-FE7D-4B33-BB58-DFDD05963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4" r="2423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13EAD9-8438-4506-ACCB-CB76900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AEF59-F28E-467C-9EA3-92D1CFAD47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42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D77A38-7A98-491C-B3F0-8457179C4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2E34-1570-4DAE-809C-BFC185FFFD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D42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7738C1-A97A-4FDE-8D30-8EBF9566AA8C}"/>
              </a:ext>
            </a:extLst>
          </p:cNvPr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A887245-6A72-477B-9484-166C4A09DCB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04267" y="1360908"/>
            <a:ext cx="7040135" cy="484474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1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DATES:</a:t>
            </a:r>
            <a:r>
              <a:rPr lang="en-US" sz="2000" b="0" i="1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14/02/2023 &amp; 16/02/2023</a:t>
            </a:r>
            <a:endParaRPr lang="en-US" sz="2000" b="0" i="1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The scope of the event: Vietnam Organic Pavilion, Hall 2 - 121</a:t>
            </a:r>
          </a:p>
          <a:p>
            <a:pPr marL="457200" indent="-4572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The format of your event</a:t>
            </a: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: networking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Role of VOAA/ CRED: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VOAA: facilator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CRED: supporter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C92848A-2256-4E93-AE90-564B4E2C6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Concept of the Matchmaking event on-site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0544074-9C2C-47A6-ACA1-DEA5658A1F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…….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145E2365-8FDC-4A53-B138-B66D5D6E19FE}"/>
              </a:ext>
            </a:extLst>
          </p:cNvPr>
          <p:cNvSpPr/>
          <p:nvPr/>
        </p:nvSpPr>
        <p:spPr>
          <a:xfrm>
            <a:off x="982663" y="2768292"/>
            <a:ext cx="3094893" cy="230710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Proflie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event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4" descr="Three darts on bullseye">
            <a:extLst>
              <a:ext uri="{FF2B5EF4-FFF2-40B4-BE49-F238E27FC236}">
                <a16:creationId xmlns:a16="http://schemas.microsoft.com/office/drawing/2014/main" id="{30E38B4E-7DB0-4449-BF0D-8703D3AB1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244" b="7170"/>
          <a:stretch/>
        </p:blipFill>
        <p:spPr>
          <a:xfrm>
            <a:off x="4860877" y="1474365"/>
            <a:ext cx="3035868" cy="17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911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Benutzerdefiniert 2">
      <a:dk1>
        <a:srgbClr val="1D428A"/>
      </a:dk1>
      <a:lt1>
        <a:srgbClr val="FFFFFF"/>
      </a:lt1>
      <a:dk2>
        <a:srgbClr val="99CCCC"/>
      </a:dk2>
      <a:lt2>
        <a:srgbClr val="CCECFF"/>
      </a:lt2>
      <a:accent1>
        <a:srgbClr val="00B2A9"/>
      </a:accent1>
      <a:accent2>
        <a:srgbClr val="1D428A"/>
      </a:accent2>
      <a:accent3>
        <a:srgbClr val="99CCCC"/>
      </a:accent3>
      <a:accent4>
        <a:srgbClr val="CCECFF"/>
      </a:accent4>
      <a:accent5>
        <a:srgbClr val="CCCCCC"/>
      </a:accent5>
      <a:accent6>
        <a:srgbClr val="0099FF"/>
      </a:accent6>
      <a:hlink>
        <a:srgbClr val="0563C1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neu.potx" id="{84686770-74E6-4D1C-A69A-20C7308899B0}" vid="{891038FB-93E6-45FD-A293-EC176AE12C11}"/>
    </a:ext>
  </a:extLst>
</a:theme>
</file>

<file path=ppt/theme/theme2.xml><?xml version="1.0" encoding="utf-8"?>
<a:theme xmlns:a="http://schemas.openxmlformats.org/drawingml/2006/main" name="Inhalt">
  <a:themeElements>
    <a:clrScheme name="sequa">
      <a:dk1>
        <a:srgbClr val="1D428A"/>
      </a:dk1>
      <a:lt1>
        <a:srgbClr val="FFFFFF"/>
      </a:lt1>
      <a:dk2>
        <a:srgbClr val="99CCCC"/>
      </a:dk2>
      <a:lt2>
        <a:srgbClr val="CCECFF"/>
      </a:lt2>
      <a:accent1>
        <a:srgbClr val="00B2A9"/>
      </a:accent1>
      <a:accent2>
        <a:srgbClr val="1D428A"/>
      </a:accent2>
      <a:accent3>
        <a:srgbClr val="99CCCC"/>
      </a:accent3>
      <a:accent4>
        <a:srgbClr val="CCECFF"/>
      </a:accent4>
      <a:accent5>
        <a:srgbClr val="CCCCCC"/>
      </a:accent5>
      <a:accent6>
        <a:srgbClr val="0099FF"/>
      </a:accent6>
      <a:hlink>
        <a:srgbClr val="0563C1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neu.potx" id="{84686770-74E6-4D1C-A69A-20C7308899B0}" vid="{3CFBFF0B-253B-4645-95D1-23EF14CF7B5D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Inhalt">
  <a:themeElements>
    <a:clrScheme name="sequa">
      <a:dk1>
        <a:srgbClr val="1D428A"/>
      </a:dk1>
      <a:lt1>
        <a:srgbClr val="FFFFFF"/>
      </a:lt1>
      <a:dk2>
        <a:srgbClr val="99CCCC"/>
      </a:dk2>
      <a:lt2>
        <a:srgbClr val="CCECFF"/>
      </a:lt2>
      <a:accent1>
        <a:srgbClr val="00B2A9"/>
      </a:accent1>
      <a:accent2>
        <a:srgbClr val="1D428A"/>
      </a:accent2>
      <a:accent3>
        <a:srgbClr val="99CCCC"/>
      </a:accent3>
      <a:accent4>
        <a:srgbClr val="CCECFF"/>
      </a:accent4>
      <a:accent5>
        <a:srgbClr val="CCCCCC"/>
      </a:accent5>
      <a:accent6>
        <a:srgbClr val="0099FF"/>
      </a:accent6>
      <a:hlink>
        <a:srgbClr val="0563C1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neu.potx" id="{84686770-74E6-4D1C-A69A-20C7308899B0}" vid="{3CFBFF0B-253B-4645-95D1-23EF14CF7B5D}"/>
    </a:ext>
  </a:extLst>
</a:theme>
</file>

<file path=ppt/theme/theme5.xml><?xml version="1.0" encoding="utf-8"?>
<a:theme xmlns:a="http://schemas.openxmlformats.org/drawingml/2006/main" name="1_IPD deut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Folienmaster_neu</Template>
  <TotalTime>54</TotalTime>
  <Words>421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Courier New</vt:lpstr>
      <vt:lpstr>Raleway</vt:lpstr>
      <vt:lpstr>Times New Roman</vt:lpstr>
      <vt:lpstr>Wingdings</vt:lpstr>
      <vt:lpstr>Titel</vt:lpstr>
      <vt:lpstr>Inhalt</vt:lpstr>
      <vt:lpstr>Office Theme</vt:lpstr>
      <vt:lpstr>1_Inhalt</vt:lpstr>
      <vt:lpstr>1_IPD deutsch</vt:lpstr>
      <vt:lpstr>PowerPoint Presentation</vt:lpstr>
      <vt:lpstr>PowerPoint Presentation</vt:lpstr>
      <vt:lpstr>PowerPoint Presentation</vt:lpstr>
      <vt:lpstr>PowerPoint Presentation</vt:lpstr>
      <vt:lpstr>GOALS &amp; OBJECTIVES FOR BIOFACH 2023: PART I</vt:lpstr>
      <vt:lpstr>GOALS &amp; OBJECTIVES FOR BIOFACH 2023: PART II</vt:lpstr>
      <vt:lpstr>PowerPoint Presentation</vt:lpstr>
      <vt:lpstr>Concept of the Networking event on-site at Biofach 2023    </vt:lpstr>
      <vt:lpstr>PowerPoint Presentation</vt:lpstr>
      <vt:lpstr>PowerPoint Presentation</vt:lpstr>
      <vt:lpstr>PowerPoint Presentation</vt:lpstr>
      <vt:lpstr>AGENDA (The 1st day – 14.2.2023) </vt:lpstr>
      <vt:lpstr>AGENDA (The 2nd day – 16.2.2023) </vt:lpstr>
      <vt:lpstr>List of co-exhibitors: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Zura Bazarova</dc:creator>
  <cp:lastModifiedBy>quynh.hoang@cred.org.vn</cp:lastModifiedBy>
  <cp:revision>51</cp:revision>
  <dcterms:created xsi:type="dcterms:W3CDTF">2021-09-17T14:41:44Z</dcterms:created>
  <dcterms:modified xsi:type="dcterms:W3CDTF">2023-01-30T04:32:40Z</dcterms:modified>
</cp:coreProperties>
</file>