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0BF9D0-ED73-4227-8960-443444217041}" v="3" dt="2022-09-05T07:50:53.80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716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EEAE8-4E57-4C12-94B7-56F697E3A144}" type="datetimeFigureOut">
              <a:rPr lang="en-US" smtClean="0"/>
              <a:t>9/5/2022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230E5-AA0C-496D-87C8-E64428E67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6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230E5-AA0C-496D-87C8-E64428E673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46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 u="sng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 u="sng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 u="sng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816688"/>
            <a:ext cx="10337800" cy="230504"/>
          </a:xfrm>
          <a:custGeom>
            <a:avLst/>
            <a:gdLst/>
            <a:ahLst/>
            <a:cxnLst/>
            <a:rect l="l" t="t" r="r" b="b"/>
            <a:pathLst>
              <a:path w="10337800" h="230505">
                <a:moveTo>
                  <a:pt x="10337640" y="0"/>
                </a:moveTo>
                <a:lnTo>
                  <a:pt x="0" y="0"/>
                </a:lnTo>
                <a:lnTo>
                  <a:pt x="0" y="230359"/>
                </a:lnTo>
                <a:lnTo>
                  <a:pt x="10337640" y="230359"/>
                </a:lnTo>
                <a:lnTo>
                  <a:pt x="10337640" y="0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7213" y="1364746"/>
            <a:ext cx="8184515" cy="1822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 u="sng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7213" y="3399034"/>
            <a:ext cx="8353425" cy="426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RBEITSLUST.DE/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86655" y="1235075"/>
            <a:ext cx="10741795" cy="6331092"/>
          </a:xfrm>
          <a:prstGeom prst="rect">
            <a:avLst/>
          </a:prstGeom>
        </p:spPr>
        <p:txBody>
          <a:bodyPr vert="horz" wrap="square" lIns="0" tIns="172720" rIns="0" bIns="0" rtlCol="0" anchor="t">
            <a:spAutoFit/>
          </a:bodyPr>
          <a:lstStyle/>
          <a:p>
            <a:pPr marL="12700" marR="60960">
              <a:lnSpc>
                <a:spcPts val="12000"/>
              </a:lnSpc>
              <a:spcBef>
                <a:spcPts val="1360"/>
              </a:spcBef>
            </a:pPr>
            <a:r>
              <a:rPr lang="az-Cyrl-AZ" sz="8800" b="1" spc="-605" dirty="0">
                <a:latin typeface="Tahoma"/>
                <a:cs typeface="Tahoma"/>
              </a:rPr>
              <a:t>ЗАХ</a:t>
            </a:r>
            <a:r>
              <a:rPr lang="mn-MN" sz="8800" b="1" spc="-605" dirty="0">
                <a:latin typeface="Tahoma"/>
                <a:cs typeface="Tahoma"/>
              </a:rPr>
              <a:t> ЗЭЭЛИЙН ТАЛААР ИЛҮҮ </a:t>
            </a:r>
            <a:r>
              <a:rPr lang="az-Cyrl-AZ" sz="8800" b="1" spc="-605" dirty="0">
                <a:latin typeface="Tahoma"/>
                <a:cs typeface="Tahoma"/>
              </a:rPr>
              <a:t>САЙН ОЙЛГО</a:t>
            </a:r>
            <a:r>
              <a:rPr lang="mn-MN" sz="8800" b="1" spc="-605" dirty="0">
                <a:latin typeface="Tahoma"/>
                <a:cs typeface="Tahoma"/>
              </a:rPr>
              <a:t>ЛТТОЙ </a:t>
            </a:r>
          </a:p>
          <a:p>
            <a:pPr marL="12700" marR="60960">
              <a:lnSpc>
                <a:spcPts val="12000"/>
              </a:lnSpc>
              <a:spcBef>
                <a:spcPts val="1360"/>
              </a:spcBef>
            </a:pPr>
            <a:r>
              <a:rPr lang="mn-MN" sz="8800" b="1" spc="-605" dirty="0">
                <a:latin typeface="Tahoma"/>
                <a:cs typeface="Tahoma"/>
              </a:rPr>
              <a:t>БОЛОХ</a:t>
            </a:r>
            <a:r>
              <a:rPr lang="az-Cyrl-AZ" sz="8800" b="1" spc="-605" dirty="0">
                <a:latin typeface="Tahoma"/>
                <a:cs typeface="Tahoma"/>
              </a:rPr>
              <a:t> НЬ </a:t>
            </a:r>
            <a:endParaRPr sz="1400" dirty="0"/>
          </a:p>
        </p:txBody>
      </p:sp>
      <p:sp>
        <p:nvSpPr>
          <p:cNvPr id="3" name="object 3"/>
          <p:cNvSpPr txBox="1"/>
          <p:nvPr/>
        </p:nvSpPr>
        <p:spPr>
          <a:xfrm>
            <a:off x="1097213" y="7673086"/>
            <a:ext cx="12432665" cy="9073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mn-MN" sz="2850" b="1" spc="100" dirty="0">
                <a:latin typeface="Arial"/>
                <a:cs typeface="Arial"/>
              </a:rPr>
              <a:t>БҮТЭЭГДЭХҮҮН ХӨГЖҮҮЛЭЛТ, ҮЙЛЧИЛГЭЭНД </a:t>
            </a: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mn-MN" sz="2850" b="1" spc="100" dirty="0">
                <a:latin typeface="Arial"/>
                <a:cs typeface="Arial"/>
              </a:rPr>
              <a:t>МЕГАТРЕНДЫН ҮЗҮҮЛЭХ НӨЛӨӨ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7213" y="10365764"/>
            <a:ext cx="3618229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25" dirty="0">
                <a:latin typeface="Arial"/>
                <a:cs typeface="Arial"/>
              </a:rPr>
              <a:t>СУЗАНЕ УЭСТФАЛ</a:t>
            </a:r>
            <a:endParaRPr sz="2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57623" y="10365764"/>
            <a:ext cx="3897629" cy="4654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75" dirty="0">
                <a:latin typeface="Arial"/>
                <a:cs typeface="Arial"/>
                <a:hlinkClick r:id="rId2"/>
              </a:rPr>
              <a:t>WWW.ARBEITSLUST.DE</a:t>
            </a:r>
            <a:endParaRPr sz="2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5188" y="4935991"/>
            <a:ext cx="8184515" cy="55136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mn-MN" sz="3300" b="1" dirty="0">
                <a:latin typeface="Arial"/>
                <a:cs typeface="Arial"/>
              </a:rPr>
              <a:t>Өдөр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бүр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дасгал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хийж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биеэ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чийрэгжүүлэх</a:t>
            </a:r>
            <a:br>
              <a:rPr sz="3300" b="1" dirty="0">
                <a:latin typeface="Arial"/>
                <a:cs typeface="Arial"/>
              </a:rPr>
            </a:br>
            <a:endParaRPr sz="3300" dirty="0">
              <a:latin typeface="Arial"/>
              <a:cs typeface="Arial"/>
            </a:endParaRPr>
          </a:p>
          <a:p>
            <a:pPr marL="12700" marR="2647315"/>
            <a:r>
              <a:rPr sz="3300" b="1" spc="-65" dirty="0" err="1">
                <a:latin typeface="Arial"/>
                <a:cs typeface="Arial"/>
              </a:rPr>
              <a:t>Тэнцвэртэй</a:t>
            </a:r>
            <a:r>
              <a:rPr lang="en-US" sz="3300" b="1" spc="-65" dirty="0">
                <a:latin typeface="Arial"/>
                <a:cs typeface="Arial"/>
              </a:rPr>
              <a:t> </a:t>
            </a:r>
            <a:r>
              <a:rPr sz="3300" b="1" spc="-65" dirty="0" err="1">
                <a:latin typeface="Arial"/>
                <a:cs typeface="Arial"/>
              </a:rPr>
              <a:t>тэжээллэг</a:t>
            </a:r>
            <a:r>
              <a:rPr sz="3300" b="1" spc="-65" dirty="0">
                <a:latin typeface="Arial"/>
                <a:cs typeface="Arial"/>
              </a:rPr>
              <a:t> </a:t>
            </a:r>
            <a:r>
              <a:rPr sz="3300" b="1" spc="-65" dirty="0" err="1">
                <a:latin typeface="Arial"/>
                <a:cs typeface="Arial"/>
              </a:rPr>
              <a:t>хоол</a:t>
            </a:r>
            <a:r>
              <a:rPr sz="3300" b="1" spc="-65" dirty="0">
                <a:latin typeface="Arial"/>
                <a:cs typeface="Arial"/>
              </a:rPr>
              <a:t> </a:t>
            </a:r>
            <a:r>
              <a:rPr sz="3300" b="1" spc="-65" dirty="0" err="1">
                <a:latin typeface="Arial"/>
                <a:cs typeface="Arial"/>
              </a:rPr>
              <a:t>хүнс</a:t>
            </a:r>
            <a:r>
              <a:rPr sz="3300" b="1" spc="-65" dirty="0">
                <a:latin typeface="Arial"/>
                <a:cs typeface="Arial"/>
              </a:rPr>
              <a:t> </a:t>
            </a:r>
            <a:r>
              <a:rPr sz="3300" b="1" spc="-65" dirty="0" err="1">
                <a:latin typeface="Arial"/>
                <a:cs typeface="Arial"/>
              </a:rPr>
              <a:t>хэрэглэх</a:t>
            </a:r>
            <a:r>
              <a:rPr sz="3300" b="1" spc="-65" dirty="0">
                <a:latin typeface="Arial"/>
                <a:cs typeface="Arial"/>
              </a:rPr>
              <a:t> </a:t>
            </a:r>
          </a:p>
          <a:p>
            <a:pPr marL="12700" marR="2647315"/>
            <a:endParaRPr sz="3300" b="1" spc="-65" dirty="0">
              <a:latin typeface="Arial"/>
              <a:cs typeface="Arial"/>
            </a:endParaRPr>
          </a:p>
          <a:p>
            <a:pPr marL="12700" marR="2647315"/>
            <a:r>
              <a:rPr lang="mn-MN" sz="3300" b="1" spc="-20" dirty="0">
                <a:latin typeface="Arial"/>
                <a:cs typeface="Arial"/>
              </a:rPr>
              <a:t>Сэтгэл зүйн эрүүл мэнддээ анхаарах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0"/>
              </a:spcBef>
            </a:pPr>
            <a:r>
              <a:rPr sz="3300" b="1" spc="-10" dirty="0" err="1">
                <a:latin typeface="Arial"/>
                <a:cs typeface="Arial"/>
              </a:rPr>
              <a:t>Байгалийн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гаралтай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материалаар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хийсэн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тавилга</a:t>
            </a:r>
            <a:r>
              <a:rPr lang="en-US" sz="3300" b="1" spc="-10" dirty="0">
                <a:latin typeface="Arial"/>
                <a:cs typeface="Arial"/>
              </a:rPr>
              <a:t>, </a:t>
            </a:r>
            <a:r>
              <a:rPr sz="3300" b="1" spc="-10" dirty="0" err="1">
                <a:latin typeface="Arial"/>
                <a:cs typeface="Arial"/>
              </a:rPr>
              <a:t>хэрэгсэл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ашиглах</a:t>
            </a:r>
            <a:r>
              <a:rPr sz="3300" b="1" spc="-10" dirty="0">
                <a:latin typeface="Arial"/>
                <a:cs typeface="Arial"/>
              </a:rPr>
              <a:t> 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8</a:t>
            </a:r>
          </a:p>
          <a:p>
            <a:pPr marL="12700">
              <a:lnSpc>
                <a:spcPts val="7055"/>
              </a:lnSpc>
            </a:pPr>
            <a:r>
              <a:rPr u="none" spc="-260" dirty="0"/>
              <a:t>„ЭРҮҮЛ МЭНД</a:t>
            </a:r>
            <a:r>
              <a:rPr u="none" spc="-265" dirty="0"/>
              <a:t>“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97213" y="3399034"/>
            <a:ext cx="8580755" cy="4347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204" dirty="0">
                <a:latin typeface="Arial"/>
                <a:cs typeface="Arial"/>
              </a:rPr>
              <a:t>ЭРҮҮЛ МЭНД ЭРХЭМ БАЯН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9848" y="0"/>
            <a:ext cx="9004251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7213" y="5532391"/>
            <a:ext cx="6817359" cy="16967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mn-MN" sz="10950" u="none" spc="-635" dirty="0"/>
              <a:t>ЖИШЭЭ</a:t>
            </a:r>
            <a:endParaRPr sz="10950" dirty="0"/>
          </a:p>
        </p:txBody>
      </p:sp>
      <p:sp>
        <p:nvSpPr>
          <p:cNvPr id="3" name="object 3"/>
          <p:cNvSpPr txBox="1"/>
          <p:nvPr/>
        </p:nvSpPr>
        <p:spPr>
          <a:xfrm>
            <a:off x="1097213" y="7673086"/>
            <a:ext cx="4078037" cy="455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850" b="1" spc="-160" dirty="0">
                <a:latin typeface="Arial"/>
                <a:cs typeface="Arial"/>
              </a:rPr>
              <a:t>ДЭЛГҮҮР</a:t>
            </a:r>
            <a:r>
              <a:rPr lang="en-US" sz="2850" b="1" spc="-160" dirty="0">
                <a:latin typeface="Arial"/>
                <a:cs typeface="Arial"/>
              </a:rPr>
              <a:t>,</a:t>
            </a:r>
            <a:r>
              <a:rPr lang="mn-MN" sz="2850" b="1" spc="-160" dirty="0">
                <a:latin typeface="Arial"/>
                <a:cs typeface="Arial"/>
              </a:rPr>
              <a:t> ҮЙЛЧИЛГЭЭ </a:t>
            </a:r>
            <a:endParaRPr sz="28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1634" y="0"/>
            <a:ext cx="9483090" cy="11308715"/>
          </a:xfrm>
          <a:custGeom>
            <a:avLst/>
            <a:gdLst/>
            <a:ahLst/>
            <a:cxnLst/>
            <a:rect l="l" t="t" r="r" b="b"/>
            <a:pathLst>
              <a:path w="9483090" h="11308715">
                <a:moveTo>
                  <a:pt x="0" y="0"/>
                </a:moveTo>
                <a:lnTo>
                  <a:pt x="0" y="11308556"/>
                </a:lnTo>
                <a:lnTo>
                  <a:pt x="9482465" y="11308556"/>
                </a:lnTo>
                <a:lnTo>
                  <a:pt x="9482465" y="0"/>
                </a:lnTo>
                <a:lnTo>
                  <a:pt x="0" y="0"/>
                </a:lnTo>
                <a:close/>
              </a:path>
            </a:pathLst>
          </a:custGeom>
          <a:solidFill>
            <a:srgbClr val="38E5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3399034"/>
            <a:ext cx="8498205" cy="49180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750" b="1" spc="-135" dirty="0">
                <a:latin typeface="Arial"/>
                <a:cs typeface="Arial"/>
              </a:rPr>
              <a:t>ХӨДӨЛГӨӨНИЙ БЛОКЧЕЙН ПЛАТФОРМ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37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mn-MN" sz="3300" b="1" spc="-55" dirty="0">
                <a:latin typeface="Arial"/>
                <a:cs typeface="Arial"/>
              </a:rPr>
              <a:t>Төрөл бүрийн тээврийн системийг холбох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mn-MN" sz="3300" b="1" spc="-55" dirty="0">
              <a:solidFill>
                <a:srgbClr val="00F90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300" spc="-10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lang="mn-MN" sz="33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Шилжилт хөдөлгөөн</a:t>
            </a:r>
            <a:endParaRPr sz="33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spc="-15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b="1" spc="-155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</a:t>
            </a:r>
            <a:r>
              <a:rPr lang="en-US" sz="3300" b="1" spc="-1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mn-MN" sz="3300" b="1" spc="-15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</a:t>
            </a:r>
            <a:endParaRPr sz="33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spc="-10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b="1" spc="-10" dirty="0" err="1">
                <a:latin typeface="Arial"/>
                <a:cs typeface="Arial"/>
              </a:rPr>
              <a:t>Биеэ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даах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u="none" spc="-300" dirty="0"/>
              <a:t>BLOX.MOVE</a:t>
            </a:r>
            <a:endParaRPr sz="825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3243" y="1617751"/>
            <a:ext cx="9010856" cy="80730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1634" y="0"/>
            <a:ext cx="9483090" cy="11308715"/>
          </a:xfrm>
          <a:custGeom>
            <a:avLst/>
            <a:gdLst/>
            <a:ahLst/>
            <a:cxnLst/>
            <a:rect l="l" t="t" r="r" b="b"/>
            <a:pathLst>
              <a:path w="9483090" h="11308715">
                <a:moveTo>
                  <a:pt x="0" y="0"/>
                </a:moveTo>
                <a:lnTo>
                  <a:pt x="0" y="11308556"/>
                </a:lnTo>
                <a:lnTo>
                  <a:pt x="9482465" y="11308556"/>
                </a:lnTo>
                <a:lnTo>
                  <a:pt x="948246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3399034"/>
            <a:ext cx="7306309" cy="77110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95" dirty="0">
                <a:latin typeface="Arial"/>
                <a:cs typeface="Arial"/>
              </a:rPr>
              <a:t>ТАБЛЕТИЙН ГЭРНИЙ ӨӨР </a:t>
            </a:r>
            <a:r>
              <a:rPr sz="2750" b="1" spc="-95" dirty="0" err="1">
                <a:latin typeface="Arial"/>
                <a:cs typeface="Arial"/>
              </a:rPr>
              <a:t>ӨӨР</a:t>
            </a:r>
            <a:r>
              <a:rPr sz="2750" b="1" spc="-95" dirty="0">
                <a:latin typeface="Arial"/>
                <a:cs typeface="Arial"/>
              </a:rPr>
              <a:t> ЗАГВАР 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375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lang="mn-MN" sz="3300" b="1" spc="-50" dirty="0">
                <a:latin typeface="Arial"/>
                <a:cs typeface="Arial"/>
              </a:rPr>
              <a:t>Хэрэглэгчийн</a:t>
            </a:r>
            <a:r>
              <a:rPr sz="3300" b="1" spc="-50" dirty="0">
                <a:latin typeface="Arial"/>
                <a:cs typeface="Arial"/>
              </a:rPr>
              <a:t> </a:t>
            </a:r>
            <a:r>
              <a:rPr sz="3300" b="1" spc="-50" dirty="0" err="1">
                <a:latin typeface="Arial"/>
                <a:cs typeface="Arial"/>
              </a:rPr>
              <a:t>хүсэл</a:t>
            </a:r>
            <a:r>
              <a:rPr sz="3300" b="1" spc="-50" dirty="0">
                <a:latin typeface="Arial"/>
                <a:cs typeface="Arial"/>
              </a:rPr>
              <a:t> </a:t>
            </a:r>
            <a:r>
              <a:rPr sz="3300" b="1" spc="-50" dirty="0" err="1">
                <a:latin typeface="Arial"/>
                <a:cs typeface="Arial"/>
              </a:rPr>
              <a:t>сонирхолд</a:t>
            </a:r>
            <a:r>
              <a:rPr sz="3300" b="1" spc="-50" dirty="0">
                <a:latin typeface="Arial"/>
                <a:cs typeface="Arial"/>
              </a:rPr>
              <a:t> </a:t>
            </a:r>
            <a:r>
              <a:rPr sz="3300" b="1" spc="-50" dirty="0" err="1">
                <a:latin typeface="Arial"/>
                <a:cs typeface="Arial"/>
              </a:rPr>
              <a:t>нийцсэн</a:t>
            </a:r>
            <a:r>
              <a:rPr sz="3300" b="1" spc="-50" dirty="0">
                <a:latin typeface="Arial"/>
                <a:cs typeface="Arial"/>
              </a:rPr>
              <a:t> </a:t>
            </a:r>
            <a:r>
              <a:rPr sz="3300" b="1" spc="-50" dirty="0" err="1">
                <a:latin typeface="Arial"/>
                <a:cs typeface="Arial"/>
              </a:rPr>
              <a:t>загвар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90" dirty="0" err="1">
                <a:latin typeface="Arial"/>
                <a:cs typeface="Arial"/>
              </a:rPr>
              <a:t>Зөвхөн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шаардлагатай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үед</a:t>
            </a:r>
            <a:r>
              <a:rPr sz="3300" b="1" spc="-90" dirty="0">
                <a:latin typeface="Arial"/>
                <a:cs typeface="Arial"/>
              </a:rPr>
              <a:t> л </a:t>
            </a:r>
            <a:r>
              <a:rPr sz="3300" b="1" spc="-90" dirty="0" err="1">
                <a:latin typeface="Arial"/>
                <a:cs typeface="Arial"/>
              </a:rPr>
              <a:t>хэвлэх</a:t>
            </a:r>
            <a:r>
              <a:rPr sz="3300" b="1" spc="-30" dirty="0">
                <a:latin typeface="Arial"/>
                <a:cs typeface="Arial"/>
              </a:rPr>
              <a:t>:</a:t>
            </a:r>
            <a:r>
              <a:rPr sz="3300" b="1" spc="-150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хог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хаягдал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гарахгүй</a:t>
            </a:r>
            <a:r>
              <a:rPr sz="3300" b="1" dirty="0">
                <a:latin typeface="Arial"/>
                <a:cs typeface="Arial"/>
              </a:rPr>
              <a:t> 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95" dirty="0" err="1">
                <a:latin typeface="Arial"/>
                <a:cs typeface="Arial"/>
              </a:rPr>
              <a:t>Нарны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эрчим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хүч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ашиглан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үйлдвэрлэдэг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95" dirty="0" err="1">
                <a:latin typeface="Arial"/>
                <a:cs typeface="Arial"/>
              </a:rPr>
              <a:t>Хуванцар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хэрэглэхгүй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савладаг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0"/>
              </a:spcBef>
            </a:pPr>
            <a:r>
              <a:rPr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spc="-15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b="1" spc="-45" dirty="0" err="1">
                <a:latin typeface="Arial"/>
                <a:cs typeface="Arial"/>
              </a:rPr>
              <a:t>Нео</a:t>
            </a:r>
            <a:r>
              <a:rPr lang="en-US" sz="3300" b="1" spc="-45" dirty="0" err="1">
                <a:latin typeface="Arial"/>
                <a:cs typeface="Arial"/>
              </a:rPr>
              <a:t>-</a:t>
            </a:r>
            <a:r>
              <a:rPr sz="3300" b="1" spc="-45" dirty="0" err="1">
                <a:latin typeface="Arial"/>
                <a:cs typeface="Arial"/>
              </a:rPr>
              <a:t>экологи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lang="mn-MN" sz="3300" b="1" spc="-10" dirty="0">
                <a:latin typeface="Arial"/>
                <a:cs typeface="Arial"/>
              </a:rPr>
              <a:t>Биеэ даах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spc="-360" dirty="0"/>
              <a:t>CASEABLE.DE</a:t>
            </a:r>
            <a:endParaRPr sz="8250"/>
          </a:p>
        </p:txBody>
      </p:sp>
      <p:grpSp>
        <p:nvGrpSpPr>
          <p:cNvPr id="5" name="object 5"/>
          <p:cNvGrpSpPr/>
          <p:nvPr/>
        </p:nvGrpSpPr>
        <p:grpSpPr>
          <a:xfrm>
            <a:off x="11256516" y="227990"/>
            <a:ext cx="8658860" cy="10429240"/>
            <a:chOff x="11256516" y="227990"/>
            <a:chExt cx="8658860" cy="104292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56516" y="227990"/>
              <a:ext cx="8648951" cy="104288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35390" y="8441453"/>
              <a:ext cx="1279721" cy="21775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1634" y="0"/>
            <a:ext cx="9483090" cy="11308715"/>
          </a:xfrm>
          <a:custGeom>
            <a:avLst/>
            <a:gdLst/>
            <a:ahLst/>
            <a:cxnLst/>
            <a:rect l="l" t="t" r="r" b="b"/>
            <a:pathLst>
              <a:path w="9483090" h="11308715">
                <a:moveTo>
                  <a:pt x="0" y="0"/>
                </a:moveTo>
                <a:lnTo>
                  <a:pt x="0" y="11308556"/>
                </a:lnTo>
                <a:lnTo>
                  <a:pt x="9482465" y="11308556"/>
                </a:lnTo>
                <a:lnTo>
                  <a:pt x="9482465" y="0"/>
                </a:lnTo>
                <a:lnTo>
                  <a:pt x="0" y="0"/>
                </a:lnTo>
                <a:close/>
              </a:path>
            </a:pathLst>
          </a:custGeom>
          <a:solidFill>
            <a:srgbClr val="226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3194604"/>
            <a:ext cx="7816215" cy="76136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750" b="1" spc="-125" dirty="0">
                <a:latin typeface="Arial"/>
                <a:cs typeface="Arial"/>
              </a:rPr>
              <a:t>ХЭРЭГЛЭГЧИЙН ХҮСЭЛТЭД НИЙЦСЭН УСНЫ ШИЛ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750" dirty="0">
              <a:latin typeface="Arial"/>
              <a:cs typeface="Arial"/>
            </a:endParaRPr>
          </a:p>
          <a:p>
            <a:pPr marL="316230" indent="-304165">
              <a:lnSpc>
                <a:spcPct val="100000"/>
              </a:lnSpc>
              <a:spcBef>
                <a:spcPts val="5"/>
              </a:spcBef>
              <a:buClr>
                <a:srgbClr val="00FDFF"/>
              </a:buClr>
              <a:buChar char="•"/>
              <a:tabLst>
                <a:tab pos="316865" algn="l"/>
              </a:tabLst>
            </a:pPr>
            <a:r>
              <a:rPr sz="3300" b="1" spc="-90" dirty="0" err="1">
                <a:latin typeface="Arial"/>
                <a:cs typeface="Arial"/>
              </a:rPr>
              <a:t>Тусгай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аппликейшний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тусламжтай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нүүр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царайг</a:t>
            </a:r>
            <a:r>
              <a:rPr sz="3300" b="1" spc="-90" dirty="0">
                <a:latin typeface="Arial"/>
                <a:cs typeface="Arial"/>
              </a:rPr>
              <a:t> </a:t>
            </a:r>
            <a:r>
              <a:rPr sz="3300" b="1" spc="-90" dirty="0" err="1">
                <a:latin typeface="Arial"/>
                <a:cs typeface="Arial"/>
              </a:rPr>
              <a:t>таньж</a:t>
            </a:r>
            <a:r>
              <a:rPr lang="en-US" sz="3300" b="1" spc="-90" dirty="0">
                <a:latin typeface="Arial"/>
                <a:cs typeface="Arial"/>
              </a:rPr>
              <a:t>,</a:t>
            </a:r>
            <a:r>
              <a:rPr lang="mn-MN" sz="3300" b="1" spc="-90" dirty="0">
                <a:latin typeface="Arial"/>
                <a:cs typeface="Arial"/>
              </a:rPr>
              <a:t> нүдийг хэмжинэ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20" dirty="0" err="1">
                <a:latin typeface="Arial"/>
                <a:cs typeface="Arial"/>
              </a:rPr>
              <a:t>Өөр</a:t>
            </a:r>
            <a:r>
              <a:rPr sz="3300" b="1" spc="-20" dirty="0">
                <a:latin typeface="Arial"/>
                <a:cs typeface="Arial"/>
              </a:rPr>
              <a:t> </a:t>
            </a:r>
            <a:r>
              <a:rPr sz="3300" b="1" spc="-20" dirty="0" err="1">
                <a:latin typeface="Arial"/>
                <a:cs typeface="Arial"/>
              </a:rPr>
              <a:t>өнгө</a:t>
            </a:r>
            <a:r>
              <a:rPr lang="en-US" sz="3300" b="1" spc="-20" dirty="0">
                <a:latin typeface="Arial"/>
                <a:cs typeface="Arial"/>
              </a:rPr>
              <a:t>,</a:t>
            </a:r>
            <a:r>
              <a:rPr lang="mn-MN" sz="3300" b="1" spc="-20" dirty="0">
                <a:latin typeface="Arial"/>
                <a:cs typeface="Arial"/>
              </a:rPr>
              <a:t> загварын сонголттой 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lang="mn-MN" sz="3300" b="1" spc="-95" dirty="0">
                <a:latin typeface="Arial"/>
                <a:cs typeface="Arial"/>
              </a:rPr>
              <a:t>Нарны эрчим хүч ашиглан үйлдвэрлэдэг</a:t>
            </a:r>
            <a:endParaRPr lang="mn-MN"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lang="mn-MN" sz="3300" b="1" spc="-95" dirty="0">
                <a:latin typeface="Arial"/>
                <a:cs typeface="Arial"/>
              </a:rPr>
              <a:t>Хуванцар хэрэглэхгүй савладаг</a:t>
            </a:r>
            <a:endParaRPr lang="mn-MN"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0"/>
              </a:spcBef>
            </a:pPr>
            <a:r>
              <a:rPr lang="mn-MN"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lang="mn-MN" sz="3300" spc="-15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lang="mn-MN" sz="3300" b="1" spc="-45" dirty="0">
                <a:latin typeface="Arial"/>
                <a:cs typeface="Arial"/>
              </a:rPr>
              <a:t>Нео-экологи</a:t>
            </a:r>
            <a:endParaRPr lang="mn-MN"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lang="mn-MN"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lang="mn-MN" sz="330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lang="mn-MN" sz="3300" b="1" spc="-10" dirty="0">
                <a:latin typeface="Arial"/>
                <a:cs typeface="Arial"/>
              </a:rPr>
              <a:t>Биеэ даах</a:t>
            </a:r>
            <a:endParaRPr lang="mn-MN"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250" spc="-440" dirty="0"/>
              <a:t>THEMAGIC5</a:t>
            </a:r>
            <a:endParaRPr sz="825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01687" y="2473910"/>
            <a:ext cx="9502410" cy="636088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1634" y="0"/>
            <a:ext cx="9483090" cy="11308715"/>
          </a:xfrm>
          <a:custGeom>
            <a:avLst/>
            <a:gdLst/>
            <a:ahLst/>
            <a:cxnLst/>
            <a:rect l="l" t="t" r="r" b="b"/>
            <a:pathLst>
              <a:path w="9483090" h="11308715">
                <a:moveTo>
                  <a:pt x="0" y="0"/>
                </a:moveTo>
                <a:lnTo>
                  <a:pt x="0" y="11308556"/>
                </a:lnTo>
                <a:lnTo>
                  <a:pt x="9482465" y="11308556"/>
                </a:lnTo>
                <a:lnTo>
                  <a:pt x="948246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1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3078051"/>
            <a:ext cx="8823960" cy="70083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80" dirty="0">
                <a:latin typeface="Arial"/>
                <a:cs typeface="Arial"/>
              </a:rPr>
              <a:t>ОНЛАЙН ТАЛХ</a:t>
            </a:r>
            <a:r>
              <a:rPr lang="en-US" sz="2750" b="1" spc="-80" dirty="0">
                <a:latin typeface="Arial"/>
                <a:cs typeface="Arial"/>
              </a:rPr>
              <a:t>,</a:t>
            </a:r>
            <a:r>
              <a:rPr lang="mn-MN" sz="2750" b="1" spc="-80" dirty="0">
                <a:latin typeface="Arial"/>
                <a:cs typeface="Arial"/>
              </a:rPr>
              <a:t> НАРИЙН БООВНЫ БҮТЭЭГДЭХҮҮН 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2610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10" dirty="0" err="1">
                <a:latin typeface="Arial"/>
                <a:cs typeface="Arial"/>
              </a:rPr>
              <a:t>жор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4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20" dirty="0" err="1">
                <a:latin typeface="Arial"/>
                <a:cs typeface="Arial"/>
              </a:rPr>
              <a:t>Блог</a:t>
            </a:r>
            <a:endParaRPr sz="3300" dirty="0">
              <a:latin typeface="Arial"/>
              <a:cs typeface="Arial"/>
            </a:endParaRPr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b="1" spc="-85" dirty="0" err="1">
                <a:latin typeface="Arial"/>
                <a:cs typeface="Arial"/>
              </a:rPr>
              <a:t>Дэлгүүр</a:t>
            </a:r>
            <a:r>
              <a:rPr lang="en-US" sz="3300" b="1" spc="-85" dirty="0">
                <a:latin typeface="Arial"/>
                <a:cs typeface="Arial"/>
              </a:rPr>
              <a:t>: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орц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бүтээгдэхүүн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болон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гал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тогооны</a:t>
            </a:r>
            <a:r>
              <a:rPr sz="3300" b="1" spc="-145" dirty="0">
                <a:latin typeface="Arial"/>
                <a:cs typeface="Arial"/>
              </a:rPr>
              <a:t> </a:t>
            </a:r>
            <a:r>
              <a:rPr sz="3300" b="1" spc="-145" dirty="0" err="1">
                <a:latin typeface="Arial"/>
                <a:cs typeface="Arial"/>
              </a:rPr>
              <a:t>хэрэгсэл</a:t>
            </a:r>
            <a:r>
              <a:rPr sz="3300" b="1" spc="-145" dirty="0">
                <a:latin typeface="Arial"/>
                <a:cs typeface="Arial"/>
              </a:rPr>
              <a:t> </a:t>
            </a:r>
          </a:p>
          <a:p>
            <a:pPr marL="1206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tabLst>
                <a:tab pos="327025" algn="l"/>
              </a:tabLst>
            </a:pPr>
            <a:r>
              <a:rPr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Биеэ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даах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Эрүүл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мэнд</a:t>
            </a:r>
            <a:r>
              <a:rPr sz="3300" b="1" spc="-10" dirty="0">
                <a:latin typeface="Arial"/>
                <a:cs typeface="Arial"/>
              </a:rPr>
              <a:t>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spc="-160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b="1" spc="-25" dirty="0" err="1">
                <a:latin typeface="Arial"/>
                <a:cs typeface="Arial"/>
              </a:rPr>
              <a:t>Нео</a:t>
            </a:r>
            <a:r>
              <a:rPr lang="en-US" sz="3300" b="1" spc="-25" dirty="0">
                <a:latin typeface="Arial"/>
                <a:cs typeface="Arial"/>
              </a:rPr>
              <a:t>-</a:t>
            </a:r>
            <a:r>
              <a:rPr lang="mn-MN" sz="3300" b="1" spc="-25" dirty="0">
                <a:latin typeface="Arial"/>
                <a:cs typeface="Arial"/>
              </a:rPr>
              <a:t>экологи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7213" y="1365501"/>
            <a:ext cx="9334500" cy="10687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850" spc="-370" dirty="0"/>
              <a:t>BACKSCHWESTERN.DE</a:t>
            </a:r>
            <a:endParaRPr sz="685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54954" y="884757"/>
            <a:ext cx="8862767" cy="953904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21634" y="0"/>
            <a:ext cx="9483090" cy="11308715"/>
          </a:xfrm>
          <a:custGeom>
            <a:avLst/>
            <a:gdLst/>
            <a:ahLst/>
            <a:cxnLst/>
            <a:rect l="l" t="t" r="r" b="b"/>
            <a:pathLst>
              <a:path w="9483090" h="11308715">
                <a:moveTo>
                  <a:pt x="0" y="0"/>
                </a:moveTo>
                <a:lnTo>
                  <a:pt x="0" y="11308556"/>
                </a:lnTo>
                <a:lnTo>
                  <a:pt x="9482465" y="11308556"/>
                </a:lnTo>
                <a:lnTo>
                  <a:pt x="948246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97213" y="3399034"/>
            <a:ext cx="8353425" cy="532838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pc="-114" dirty="0" err="1"/>
              <a:t>Эрэгтэй</a:t>
            </a:r>
            <a:r>
              <a:rPr lang="en-US" spc="-114" dirty="0"/>
              <a:t>,</a:t>
            </a:r>
            <a:r>
              <a:rPr lang="mn-MN" spc="-114" dirty="0"/>
              <a:t> эмэгтэй хүмүүст зориулсан хувцас загвар</a:t>
            </a:r>
            <a:endParaRPr spc="-10" dirty="0"/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750" dirty="0"/>
          </a:p>
          <a:p>
            <a:pPr marL="326390" indent="-314325">
              <a:lnSpc>
                <a:spcPct val="100000"/>
              </a:lnSpc>
              <a:spcBef>
                <a:spcPts val="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lang="mn-MN" sz="3300" spc="-35" dirty="0"/>
              <a:t>Эрэгтэй</a:t>
            </a:r>
            <a:r>
              <a:rPr lang="en-US" sz="3300" spc="-35" dirty="0"/>
              <a:t>,</a:t>
            </a:r>
            <a:r>
              <a:rPr lang="mn-MN" sz="3300" spc="-35" dirty="0"/>
              <a:t> эмэгтэй аль ч хүмүүст тохирох загвар </a:t>
            </a:r>
            <a:endParaRPr sz="3300" dirty="0"/>
          </a:p>
          <a:p>
            <a:pPr marL="326390" indent="-314325">
              <a:lnSpc>
                <a:spcPct val="100000"/>
              </a:lnSpc>
              <a:spcBef>
                <a:spcPts val="3295"/>
              </a:spcBef>
              <a:buClr>
                <a:srgbClr val="00FDFF"/>
              </a:buClr>
              <a:buChar char="•"/>
              <a:tabLst>
                <a:tab pos="327025" algn="l"/>
              </a:tabLst>
            </a:pPr>
            <a:r>
              <a:rPr sz="3300" spc="-120" dirty="0" err="1"/>
              <a:t>Үйлчлүүлэгчид</a:t>
            </a:r>
            <a:r>
              <a:rPr sz="3300" spc="-120" dirty="0"/>
              <a:t> </a:t>
            </a:r>
            <a:r>
              <a:rPr lang="mn-MN" sz="3300" spc="-120" dirty="0"/>
              <a:t>моделоо өөрчлөн хувцасаа хайж үзэж болно </a:t>
            </a:r>
            <a:endParaRPr sz="3300" dirty="0"/>
          </a:p>
          <a:p>
            <a:pPr marL="12700">
              <a:lnSpc>
                <a:spcPct val="100000"/>
              </a:lnSpc>
              <a:spcBef>
                <a:spcPts val="3300"/>
              </a:spcBef>
            </a:pPr>
            <a:r>
              <a:rPr sz="3300" b="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b="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dirty="0" err="1"/>
              <a:t>Жендерийн</a:t>
            </a:r>
            <a:r>
              <a:rPr sz="3300" dirty="0"/>
              <a:t> </a:t>
            </a:r>
            <a:r>
              <a:rPr sz="3300" dirty="0" err="1"/>
              <a:t>шилжилт</a:t>
            </a:r>
            <a:r>
              <a:rPr sz="3300" dirty="0"/>
              <a:t> </a:t>
            </a:r>
            <a:endParaRPr sz="3300" dirty="0">
              <a:latin typeface="MS PGothic"/>
              <a:cs typeface="MS PGothic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b="0" spc="-595" dirty="0">
                <a:solidFill>
                  <a:srgbClr val="00F900"/>
                </a:solidFill>
                <a:latin typeface="MS PGothic"/>
                <a:cs typeface="MS PGothic"/>
              </a:rPr>
              <a:t>➡</a:t>
            </a:r>
            <a:r>
              <a:rPr sz="3300" b="0" spc="-185" dirty="0">
                <a:solidFill>
                  <a:srgbClr val="00F900"/>
                </a:solidFill>
                <a:latin typeface="MS PGothic"/>
                <a:cs typeface="MS PGothic"/>
              </a:rPr>
              <a:t> </a:t>
            </a:r>
            <a:r>
              <a:rPr sz="3300" spc="-10" dirty="0" err="1"/>
              <a:t>Биеэ</a:t>
            </a:r>
            <a:r>
              <a:rPr sz="3300" spc="-10" dirty="0"/>
              <a:t> </a:t>
            </a:r>
            <a:r>
              <a:rPr sz="3300" spc="-10" dirty="0" err="1"/>
              <a:t>даах</a:t>
            </a:r>
            <a:r>
              <a:rPr sz="3300" spc="-10" dirty="0"/>
              <a:t> </a:t>
            </a:r>
            <a:endParaRPr sz="3300" dirty="0">
              <a:latin typeface="MS PGothic"/>
              <a:cs typeface="MS PGothic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23495">
              <a:lnSpc>
                <a:spcPts val="6730"/>
              </a:lnSpc>
              <a:spcBef>
                <a:spcPts val="885"/>
              </a:spcBef>
            </a:pPr>
            <a:r>
              <a:rPr spc="-340" dirty="0"/>
              <a:t>CHARLESJEFFREY</a:t>
            </a:r>
            <a:r>
              <a:rPr u="none" spc="-340" dirty="0"/>
              <a:t> </a:t>
            </a:r>
            <a:r>
              <a:rPr spc="-235" dirty="0"/>
              <a:t>L</a:t>
            </a:r>
            <a:r>
              <a:rPr spc="-130" dirty="0"/>
              <a:t>O</a:t>
            </a:r>
            <a:r>
              <a:rPr spc="-60" dirty="0"/>
              <a:t>V</a:t>
            </a:r>
            <a:r>
              <a:rPr spc="-65" dirty="0"/>
              <a:t>E</a:t>
            </a:r>
            <a:r>
              <a:rPr spc="-85" dirty="0"/>
              <a:t>R</a:t>
            </a:r>
            <a:r>
              <a:rPr spc="-70" dirty="0"/>
              <a:t>B</a:t>
            </a:r>
            <a:r>
              <a:rPr spc="-220" dirty="0"/>
              <a:t>O</a:t>
            </a:r>
            <a:r>
              <a:rPr spc="-540" dirty="0"/>
              <a:t>Y</a:t>
            </a:r>
            <a:r>
              <a:rPr spc="-75" dirty="0"/>
              <a:t>.</a:t>
            </a:r>
            <a:r>
              <a:rPr spc="-125" dirty="0"/>
              <a:t>C</a:t>
            </a:r>
            <a:r>
              <a:rPr spc="-40" dirty="0"/>
              <a:t>O</a:t>
            </a:r>
            <a:r>
              <a:rPr spc="190" dirty="0"/>
              <a:t>M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01294" y="62741"/>
            <a:ext cx="9226647" cy="46071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0183" y="3113369"/>
            <a:ext cx="4732585" cy="700786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20413" y="10422924"/>
            <a:ext cx="1308860" cy="5026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32168" y="1100336"/>
            <a:ext cx="3083498" cy="413580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31759" y="5813014"/>
            <a:ext cx="3084316" cy="4188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76267" y="4605444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1759925" y="0"/>
                </a:moveTo>
                <a:lnTo>
                  <a:pt x="1714888" y="572"/>
                </a:lnTo>
                <a:lnTo>
                  <a:pt x="1669876" y="2290"/>
                </a:lnTo>
                <a:lnTo>
                  <a:pt x="1624910" y="5154"/>
                </a:lnTo>
                <a:lnTo>
                  <a:pt x="1580016" y="9163"/>
                </a:lnTo>
                <a:lnTo>
                  <a:pt x="1535217" y="14318"/>
                </a:lnTo>
                <a:lnTo>
                  <a:pt x="1490536" y="20618"/>
                </a:lnTo>
                <a:lnTo>
                  <a:pt x="1445998" y="28064"/>
                </a:lnTo>
                <a:lnTo>
                  <a:pt x="1401625" y="36655"/>
                </a:lnTo>
                <a:lnTo>
                  <a:pt x="1357443" y="46392"/>
                </a:lnTo>
                <a:lnTo>
                  <a:pt x="1313474" y="57274"/>
                </a:lnTo>
                <a:lnTo>
                  <a:pt x="1269742" y="69302"/>
                </a:lnTo>
                <a:lnTo>
                  <a:pt x="1226271" y="82475"/>
                </a:lnTo>
                <a:lnTo>
                  <a:pt x="1183085" y="96793"/>
                </a:lnTo>
                <a:lnTo>
                  <a:pt x="1140207" y="112258"/>
                </a:lnTo>
                <a:lnTo>
                  <a:pt x="1097662" y="128867"/>
                </a:lnTo>
                <a:lnTo>
                  <a:pt x="1055472" y="146622"/>
                </a:lnTo>
                <a:lnTo>
                  <a:pt x="1013662" y="165523"/>
                </a:lnTo>
                <a:lnTo>
                  <a:pt x="972255" y="185569"/>
                </a:lnTo>
                <a:lnTo>
                  <a:pt x="931275" y="206761"/>
                </a:lnTo>
                <a:lnTo>
                  <a:pt x="890746" y="229098"/>
                </a:lnTo>
                <a:lnTo>
                  <a:pt x="850691" y="252580"/>
                </a:lnTo>
                <a:lnTo>
                  <a:pt x="811135" y="277208"/>
                </a:lnTo>
                <a:lnTo>
                  <a:pt x="772101" y="302982"/>
                </a:lnTo>
                <a:lnTo>
                  <a:pt x="733612" y="329901"/>
                </a:lnTo>
                <a:lnTo>
                  <a:pt x="695692" y="357965"/>
                </a:lnTo>
                <a:lnTo>
                  <a:pt x="658366" y="387175"/>
                </a:lnTo>
                <a:lnTo>
                  <a:pt x="621656" y="417531"/>
                </a:lnTo>
                <a:lnTo>
                  <a:pt x="585587" y="449032"/>
                </a:lnTo>
                <a:lnTo>
                  <a:pt x="550182" y="481678"/>
                </a:lnTo>
                <a:lnTo>
                  <a:pt x="515465" y="515470"/>
                </a:lnTo>
                <a:lnTo>
                  <a:pt x="481674" y="550187"/>
                </a:lnTo>
                <a:lnTo>
                  <a:pt x="449028" y="585591"/>
                </a:lnTo>
                <a:lnTo>
                  <a:pt x="417527" y="621660"/>
                </a:lnTo>
                <a:lnTo>
                  <a:pt x="387172" y="658370"/>
                </a:lnTo>
                <a:lnTo>
                  <a:pt x="357962" y="695696"/>
                </a:lnTo>
                <a:lnTo>
                  <a:pt x="329898" y="733615"/>
                </a:lnTo>
                <a:lnTo>
                  <a:pt x="302979" y="772104"/>
                </a:lnTo>
                <a:lnTo>
                  <a:pt x="277206" y="811138"/>
                </a:lnTo>
                <a:lnTo>
                  <a:pt x="252578" y="850695"/>
                </a:lnTo>
                <a:lnTo>
                  <a:pt x="229095" y="890749"/>
                </a:lnTo>
                <a:lnTo>
                  <a:pt x="206759" y="931278"/>
                </a:lnTo>
                <a:lnTo>
                  <a:pt x="185567" y="972258"/>
                </a:lnTo>
                <a:lnTo>
                  <a:pt x="165521" y="1013665"/>
                </a:lnTo>
                <a:lnTo>
                  <a:pt x="146621" y="1055475"/>
                </a:lnTo>
                <a:lnTo>
                  <a:pt x="128866" y="1097664"/>
                </a:lnTo>
                <a:lnTo>
                  <a:pt x="112257" y="1140210"/>
                </a:lnTo>
                <a:lnTo>
                  <a:pt x="96793" y="1183087"/>
                </a:lnTo>
                <a:lnTo>
                  <a:pt x="82474" y="1226273"/>
                </a:lnTo>
                <a:lnTo>
                  <a:pt x="69301" y="1269744"/>
                </a:lnTo>
                <a:lnTo>
                  <a:pt x="57273" y="1313476"/>
                </a:lnTo>
                <a:lnTo>
                  <a:pt x="46391" y="1357445"/>
                </a:lnTo>
                <a:lnTo>
                  <a:pt x="36655" y="1401627"/>
                </a:lnTo>
                <a:lnTo>
                  <a:pt x="28064" y="1446000"/>
                </a:lnTo>
                <a:lnTo>
                  <a:pt x="20618" y="1490538"/>
                </a:lnTo>
                <a:lnTo>
                  <a:pt x="14318" y="1535218"/>
                </a:lnTo>
                <a:lnTo>
                  <a:pt x="9163" y="1580018"/>
                </a:lnTo>
                <a:lnTo>
                  <a:pt x="5154" y="1624912"/>
                </a:lnTo>
                <a:lnTo>
                  <a:pt x="2290" y="1669877"/>
                </a:lnTo>
                <a:lnTo>
                  <a:pt x="572" y="1714890"/>
                </a:lnTo>
                <a:lnTo>
                  <a:pt x="0" y="1759927"/>
                </a:lnTo>
                <a:lnTo>
                  <a:pt x="572" y="1804963"/>
                </a:lnTo>
                <a:lnTo>
                  <a:pt x="2290" y="1849976"/>
                </a:lnTo>
                <a:lnTo>
                  <a:pt x="5154" y="1894941"/>
                </a:lnTo>
                <a:lnTo>
                  <a:pt x="9163" y="1939835"/>
                </a:lnTo>
                <a:lnTo>
                  <a:pt x="14318" y="1984635"/>
                </a:lnTo>
                <a:lnTo>
                  <a:pt x="20618" y="2029315"/>
                </a:lnTo>
                <a:lnTo>
                  <a:pt x="28064" y="2073854"/>
                </a:lnTo>
                <a:lnTo>
                  <a:pt x="36655" y="2118226"/>
                </a:lnTo>
                <a:lnTo>
                  <a:pt x="46391" y="2162408"/>
                </a:lnTo>
                <a:lnTo>
                  <a:pt x="57273" y="2206377"/>
                </a:lnTo>
                <a:lnTo>
                  <a:pt x="69301" y="2250109"/>
                </a:lnTo>
                <a:lnTo>
                  <a:pt x="82474" y="2293580"/>
                </a:lnTo>
                <a:lnTo>
                  <a:pt x="96793" y="2336766"/>
                </a:lnTo>
                <a:lnTo>
                  <a:pt x="112257" y="2379643"/>
                </a:lnTo>
                <a:lnTo>
                  <a:pt x="128866" y="2422189"/>
                </a:lnTo>
                <a:lnTo>
                  <a:pt x="146621" y="2464378"/>
                </a:lnTo>
                <a:lnTo>
                  <a:pt x="165521" y="2506188"/>
                </a:lnTo>
                <a:lnTo>
                  <a:pt x="185567" y="2547595"/>
                </a:lnTo>
                <a:lnTo>
                  <a:pt x="206759" y="2588575"/>
                </a:lnTo>
                <a:lnTo>
                  <a:pt x="229095" y="2629104"/>
                </a:lnTo>
                <a:lnTo>
                  <a:pt x="252578" y="2669158"/>
                </a:lnTo>
                <a:lnTo>
                  <a:pt x="277206" y="2708715"/>
                </a:lnTo>
                <a:lnTo>
                  <a:pt x="302979" y="2747749"/>
                </a:lnTo>
                <a:lnTo>
                  <a:pt x="329898" y="2786238"/>
                </a:lnTo>
                <a:lnTo>
                  <a:pt x="357962" y="2824157"/>
                </a:lnTo>
                <a:lnTo>
                  <a:pt x="387172" y="2861483"/>
                </a:lnTo>
                <a:lnTo>
                  <a:pt x="417527" y="2898193"/>
                </a:lnTo>
                <a:lnTo>
                  <a:pt x="449028" y="2934262"/>
                </a:lnTo>
                <a:lnTo>
                  <a:pt x="481674" y="2969666"/>
                </a:lnTo>
                <a:lnTo>
                  <a:pt x="515465" y="3004383"/>
                </a:lnTo>
                <a:lnTo>
                  <a:pt x="550182" y="3038175"/>
                </a:lnTo>
                <a:lnTo>
                  <a:pt x="585587" y="3070821"/>
                </a:lnTo>
                <a:lnTo>
                  <a:pt x="621656" y="3102322"/>
                </a:lnTo>
                <a:lnTo>
                  <a:pt x="658366" y="3132678"/>
                </a:lnTo>
                <a:lnTo>
                  <a:pt x="695692" y="3161888"/>
                </a:lnTo>
                <a:lnTo>
                  <a:pt x="733612" y="3189952"/>
                </a:lnTo>
                <a:lnTo>
                  <a:pt x="772101" y="3216871"/>
                </a:lnTo>
                <a:lnTo>
                  <a:pt x="811135" y="3242645"/>
                </a:lnTo>
                <a:lnTo>
                  <a:pt x="850691" y="3267273"/>
                </a:lnTo>
                <a:lnTo>
                  <a:pt x="890746" y="3290755"/>
                </a:lnTo>
                <a:lnTo>
                  <a:pt x="931275" y="3313093"/>
                </a:lnTo>
                <a:lnTo>
                  <a:pt x="972255" y="3334284"/>
                </a:lnTo>
                <a:lnTo>
                  <a:pt x="1013662" y="3354330"/>
                </a:lnTo>
                <a:lnTo>
                  <a:pt x="1055472" y="3373231"/>
                </a:lnTo>
                <a:lnTo>
                  <a:pt x="1097662" y="3390986"/>
                </a:lnTo>
                <a:lnTo>
                  <a:pt x="1140207" y="3407596"/>
                </a:lnTo>
                <a:lnTo>
                  <a:pt x="1183085" y="3423060"/>
                </a:lnTo>
                <a:lnTo>
                  <a:pt x="1226271" y="3437378"/>
                </a:lnTo>
                <a:lnTo>
                  <a:pt x="1269742" y="3450551"/>
                </a:lnTo>
                <a:lnTo>
                  <a:pt x="1313474" y="3462579"/>
                </a:lnTo>
                <a:lnTo>
                  <a:pt x="1357443" y="3473461"/>
                </a:lnTo>
                <a:lnTo>
                  <a:pt x="1401625" y="3483198"/>
                </a:lnTo>
                <a:lnTo>
                  <a:pt x="1445998" y="3491789"/>
                </a:lnTo>
                <a:lnTo>
                  <a:pt x="1490536" y="3499235"/>
                </a:lnTo>
                <a:lnTo>
                  <a:pt x="1535217" y="3505535"/>
                </a:lnTo>
                <a:lnTo>
                  <a:pt x="1580016" y="3510690"/>
                </a:lnTo>
                <a:lnTo>
                  <a:pt x="1624910" y="3514699"/>
                </a:lnTo>
                <a:lnTo>
                  <a:pt x="1669876" y="3517563"/>
                </a:lnTo>
                <a:lnTo>
                  <a:pt x="1714888" y="3519281"/>
                </a:lnTo>
                <a:lnTo>
                  <a:pt x="1759925" y="3519854"/>
                </a:lnTo>
                <a:lnTo>
                  <a:pt x="1804962" y="3519281"/>
                </a:lnTo>
                <a:lnTo>
                  <a:pt x="1849974" y="3517563"/>
                </a:lnTo>
                <a:lnTo>
                  <a:pt x="1894940" y="3514699"/>
                </a:lnTo>
                <a:lnTo>
                  <a:pt x="1939834" y="3510690"/>
                </a:lnTo>
                <a:lnTo>
                  <a:pt x="1984633" y="3505535"/>
                </a:lnTo>
                <a:lnTo>
                  <a:pt x="2029314" y="3499235"/>
                </a:lnTo>
                <a:lnTo>
                  <a:pt x="2073852" y="3491789"/>
                </a:lnTo>
                <a:lnTo>
                  <a:pt x="2118225" y="3483198"/>
                </a:lnTo>
                <a:lnTo>
                  <a:pt x="2162407" y="3473461"/>
                </a:lnTo>
                <a:lnTo>
                  <a:pt x="2206376" y="3462579"/>
                </a:lnTo>
                <a:lnTo>
                  <a:pt x="2250108" y="3450551"/>
                </a:lnTo>
                <a:lnTo>
                  <a:pt x="2293579" y="3437378"/>
                </a:lnTo>
                <a:lnTo>
                  <a:pt x="2336765" y="3423060"/>
                </a:lnTo>
                <a:lnTo>
                  <a:pt x="2379643" y="3407596"/>
                </a:lnTo>
                <a:lnTo>
                  <a:pt x="2422188" y="3390986"/>
                </a:lnTo>
                <a:lnTo>
                  <a:pt x="2464378" y="3373231"/>
                </a:lnTo>
                <a:lnTo>
                  <a:pt x="2506188" y="3354330"/>
                </a:lnTo>
                <a:lnTo>
                  <a:pt x="2547595" y="3334284"/>
                </a:lnTo>
                <a:lnTo>
                  <a:pt x="2588575" y="3313093"/>
                </a:lnTo>
                <a:lnTo>
                  <a:pt x="2629104" y="3290755"/>
                </a:lnTo>
                <a:lnTo>
                  <a:pt x="2669158" y="3267273"/>
                </a:lnTo>
                <a:lnTo>
                  <a:pt x="2708715" y="3242645"/>
                </a:lnTo>
                <a:lnTo>
                  <a:pt x="2747749" y="3216871"/>
                </a:lnTo>
                <a:lnTo>
                  <a:pt x="2786238" y="3189952"/>
                </a:lnTo>
                <a:lnTo>
                  <a:pt x="2824158" y="3161888"/>
                </a:lnTo>
                <a:lnTo>
                  <a:pt x="2861484" y="3132678"/>
                </a:lnTo>
                <a:lnTo>
                  <a:pt x="2898194" y="3102322"/>
                </a:lnTo>
                <a:lnTo>
                  <a:pt x="2934263" y="3070821"/>
                </a:lnTo>
                <a:lnTo>
                  <a:pt x="2969668" y="3038175"/>
                </a:lnTo>
                <a:lnTo>
                  <a:pt x="3004384" y="3004383"/>
                </a:lnTo>
                <a:lnTo>
                  <a:pt x="3038176" y="2969666"/>
                </a:lnTo>
                <a:lnTo>
                  <a:pt x="3070822" y="2934262"/>
                </a:lnTo>
                <a:lnTo>
                  <a:pt x="3102323" y="2898193"/>
                </a:lnTo>
                <a:lnTo>
                  <a:pt x="3132678" y="2861483"/>
                </a:lnTo>
                <a:lnTo>
                  <a:pt x="3161888" y="2824157"/>
                </a:lnTo>
                <a:lnTo>
                  <a:pt x="3189952" y="2786238"/>
                </a:lnTo>
                <a:lnTo>
                  <a:pt x="3216871" y="2747749"/>
                </a:lnTo>
                <a:lnTo>
                  <a:pt x="3242644" y="2708715"/>
                </a:lnTo>
                <a:lnTo>
                  <a:pt x="3267272" y="2669158"/>
                </a:lnTo>
                <a:lnTo>
                  <a:pt x="3290754" y="2629104"/>
                </a:lnTo>
                <a:lnTo>
                  <a:pt x="3313091" y="2588575"/>
                </a:lnTo>
                <a:lnTo>
                  <a:pt x="3334283" y="2547595"/>
                </a:lnTo>
                <a:lnTo>
                  <a:pt x="3354329" y="2506188"/>
                </a:lnTo>
                <a:lnTo>
                  <a:pt x="3373229" y="2464378"/>
                </a:lnTo>
                <a:lnTo>
                  <a:pt x="3390984" y="2422189"/>
                </a:lnTo>
                <a:lnTo>
                  <a:pt x="3407593" y="2379643"/>
                </a:lnTo>
                <a:lnTo>
                  <a:pt x="3423057" y="2336766"/>
                </a:lnTo>
                <a:lnTo>
                  <a:pt x="3437376" y="2293580"/>
                </a:lnTo>
                <a:lnTo>
                  <a:pt x="3450549" y="2250109"/>
                </a:lnTo>
                <a:lnTo>
                  <a:pt x="3462576" y="2206377"/>
                </a:lnTo>
                <a:lnTo>
                  <a:pt x="3473459" y="2162408"/>
                </a:lnTo>
                <a:lnTo>
                  <a:pt x="3483195" y="2118226"/>
                </a:lnTo>
                <a:lnTo>
                  <a:pt x="3491786" y="2073854"/>
                </a:lnTo>
                <a:lnTo>
                  <a:pt x="3499232" y="2029315"/>
                </a:lnTo>
                <a:lnTo>
                  <a:pt x="3505532" y="1984635"/>
                </a:lnTo>
                <a:lnTo>
                  <a:pt x="3510687" y="1939835"/>
                </a:lnTo>
                <a:lnTo>
                  <a:pt x="3514696" y="1894941"/>
                </a:lnTo>
                <a:lnTo>
                  <a:pt x="3517559" y="1849976"/>
                </a:lnTo>
                <a:lnTo>
                  <a:pt x="3519278" y="1804963"/>
                </a:lnTo>
                <a:lnTo>
                  <a:pt x="3519850" y="1759927"/>
                </a:lnTo>
                <a:lnTo>
                  <a:pt x="3519278" y="1714890"/>
                </a:lnTo>
                <a:lnTo>
                  <a:pt x="3517559" y="1669877"/>
                </a:lnTo>
                <a:lnTo>
                  <a:pt x="3514696" y="1624912"/>
                </a:lnTo>
                <a:lnTo>
                  <a:pt x="3510687" y="1580018"/>
                </a:lnTo>
                <a:lnTo>
                  <a:pt x="3505532" y="1535218"/>
                </a:lnTo>
                <a:lnTo>
                  <a:pt x="3499232" y="1490538"/>
                </a:lnTo>
                <a:lnTo>
                  <a:pt x="3491786" y="1446000"/>
                </a:lnTo>
                <a:lnTo>
                  <a:pt x="3483195" y="1401627"/>
                </a:lnTo>
                <a:lnTo>
                  <a:pt x="3473459" y="1357445"/>
                </a:lnTo>
                <a:lnTo>
                  <a:pt x="3462576" y="1313476"/>
                </a:lnTo>
                <a:lnTo>
                  <a:pt x="3450549" y="1269744"/>
                </a:lnTo>
                <a:lnTo>
                  <a:pt x="3437376" y="1226273"/>
                </a:lnTo>
                <a:lnTo>
                  <a:pt x="3423057" y="1183087"/>
                </a:lnTo>
                <a:lnTo>
                  <a:pt x="3407593" y="1140210"/>
                </a:lnTo>
                <a:lnTo>
                  <a:pt x="3390984" y="1097664"/>
                </a:lnTo>
                <a:lnTo>
                  <a:pt x="3373229" y="1055475"/>
                </a:lnTo>
                <a:lnTo>
                  <a:pt x="3354329" y="1013665"/>
                </a:lnTo>
                <a:lnTo>
                  <a:pt x="3334283" y="972258"/>
                </a:lnTo>
                <a:lnTo>
                  <a:pt x="3313091" y="931278"/>
                </a:lnTo>
                <a:lnTo>
                  <a:pt x="3290754" y="890749"/>
                </a:lnTo>
                <a:lnTo>
                  <a:pt x="3267272" y="850695"/>
                </a:lnTo>
                <a:lnTo>
                  <a:pt x="3242644" y="811138"/>
                </a:lnTo>
                <a:lnTo>
                  <a:pt x="3216871" y="772104"/>
                </a:lnTo>
                <a:lnTo>
                  <a:pt x="3189952" y="733615"/>
                </a:lnTo>
                <a:lnTo>
                  <a:pt x="3161888" y="695696"/>
                </a:lnTo>
                <a:lnTo>
                  <a:pt x="3132678" y="658370"/>
                </a:lnTo>
                <a:lnTo>
                  <a:pt x="3102323" y="621660"/>
                </a:lnTo>
                <a:lnTo>
                  <a:pt x="3070822" y="585591"/>
                </a:lnTo>
                <a:lnTo>
                  <a:pt x="3038176" y="550187"/>
                </a:lnTo>
                <a:lnTo>
                  <a:pt x="3004384" y="515470"/>
                </a:lnTo>
                <a:lnTo>
                  <a:pt x="2969668" y="481678"/>
                </a:lnTo>
                <a:lnTo>
                  <a:pt x="2934263" y="449032"/>
                </a:lnTo>
                <a:lnTo>
                  <a:pt x="2898194" y="417531"/>
                </a:lnTo>
                <a:lnTo>
                  <a:pt x="2861484" y="387175"/>
                </a:lnTo>
                <a:lnTo>
                  <a:pt x="2824158" y="357965"/>
                </a:lnTo>
                <a:lnTo>
                  <a:pt x="2786238" y="329901"/>
                </a:lnTo>
                <a:lnTo>
                  <a:pt x="2747749" y="302982"/>
                </a:lnTo>
                <a:lnTo>
                  <a:pt x="2708715" y="277208"/>
                </a:lnTo>
                <a:lnTo>
                  <a:pt x="2669158" y="252580"/>
                </a:lnTo>
                <a:lnTo>
                  <a:pt x="2629104" y="229098"/>
                </a:lnTo>
                <a:lnTo>
                  <a:pt x="2588575" y="206761"/>
                </a:lnTo>
                <a:lnTo>
                  <a:pt x="2547595" y="185569"/>
                </a:lnTo>
                <a:lnTo>
                  <a:pt x="2506188" y="165523"/>
                </a:lnTo>
                <a:lnTo>
                  <a:pt x="2464378" y="146622"/>
                </a:lnTo>
                <a:lnTo>
                  <a:pt x="2422188" y="128867"/>
                </a:lnTo>
                <a:lnTo>
                  <a:pt x="2379643" y="112258"/>
                </a:lnTo>
                <a:lnTo>
                  <a:pt x="2336765" y="96793"/>
                </a:lnTo>
                <a:lnTo>
                  <a:pt x="2293579" y="82475"/>
                </a:lnTo>
                <a:lnTo>
                  <a:pt x="2250108" y="69302"/>
                </a:lnTo>
                <a:lnTo>
                  <a:pt x="2206376" y="57274"/>
                </a:lnTo>
                <a:lnTo>
                  <a:pt x="2162407" y="46392"/>
                </a:lnTo>
                <a:lnTo>
                  <a:pt x="2118225" y="36655"/>
                </a:lnTo>
                <a:lnTo>
                  <a:pt x="2073852" y="28064"/>
                </a:lnTo>
                <a:lnTo>
                  <a:pt x="2029314" y="20618"/>
                </a:lnTo>
                <a:lnTo>
                  <a:pt x="1984633" y="14318"/>
                </a:lnTo>
                <a:lnTo>
                  <a:pt x="1939834" y="9163"/>
                </a:lnTo>
                <a:lnTo>
                  <a:pt x="1894940" y="5154"/>
                </a:lnTo>
                <a:lnTo>
                  <a:pt x="1849974" y="2290"/>
                </a:lnTo>
                <a:lnTo>
                  <a:pt x="1804962" y="572"/>
                </a:lnTo>
                <a:lnTo>
                  <a:pt x="1759925" y="0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865265" y="4605444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1759925" y="0"/>
                </a:moveTo>
                <a:lnTo>
                  <a:pt x="1714889" y="572"/>
                </a:lnTo>
                <a:lnTo>
                  <a:pt x="1669876" y="2290"/>
                </a:lnTo>
                <a:lnTo>
                  <a:pt x="1624911" y="5154"/>
                </a:lnTo>
                <a:lnTo>
                  <a:pt x="1580016" y="9163"/>
                </a:lnTo>
                <a:lnTo>
                  <a:pt x="1535217" y="14318"/>
                </a:lnTo>
                <a:lnTo>
                  <a:pt x="1490537" y="20618"/>
                </a:lnTo>
                <a:lnTo>
                  <a:pt x="1445998" y="28064"/>
                </a:lnTo>
                <a:lnTo>
                  <a:pt x="1401626" y="36655"/>
                </a:lnTo>
                <a:lnTo>
                  <a:pt x="1357444" y="46392"/>
                </a:lnTo>
                <a:lnTo>
                  <a:pt x="1313475" y="57274"/>
                </a:lnTo>
                <a:lnTo>
                  <a:pt x="1269743" y="69302"/>
                </a:lnTo>
                <a:lnTo>
                  <a:pt x="1226272" y="82475"/>
                </a:lnTo>
                <a:lnTo>
                  <a:pt x="1183086" y="96793"/>
                </a:lnTo>
                <a:lnTo>
                  <a:pt x="1140209" y="112258"/>
                </a:lnTo>
                <a:lnTo>
                  <a:pt x="1097663" y="128867"/>
                </a:lnTo>
                <a:lnTo>
                  <a:pt x="1055474" y="146622"/>
                </a:lnTo>
                <a:lnTo>
                  <a:pt x="1013664" y="165523"/>
                </a:lnTo>
                <a:lnTo>
                  <a:pt x="972257" y="185569"/>
                </a:lnTo>
                <a:lnTo>
                  <a:pt x="931277" y="206761"/>
                </a:lnTo>
                <a:lnTo>
                  <a:pt x="890749" y="229098"/>
                </a:lnTo>
                <a:lnTo>
                  <a:pt x="850694" y="252580"/>
                </a:lnTo>
                <a:lnTo>
                  <a:pt x="811138" y="277208"/>
                </a:lnTo>
                <a:lnTo>
                  <a:pt x="772104" y="302982"/>
                </a:lnTo>
                <a:lnTo>
                  <a:pt x="733615" y="329901"/>
                </a:lnTo>
                <a:lnTo>
                  <a:pt x="695696" y="357965"/>
                </a:lnTo>
                <a:lnTo>
                  <a:pt x="658369" y="387175"/>
                </a:lnTo>
                <a:lnTo>
                  <a:pt x="621660" y="417531"/>
                </a:lnTo>
                <a:lnTo>
                  <a:pt x="585591" y="449032"/>
                </a:lnTo>
                <a:lnTo>
                  <a:pt x="550187" y="481678"/>
                </a:lnTo>
                <a:lnTo>
                  <a:pt x="515470" y="515470"/>
                </a:lnTo>
                <a:lnTo>
                  <a:pt x="481678" y="550187"/>
                </a:lnTo>
                <a:lnTo>
                  <a:pt x="449032" y="585591"/>
                </a:lnTo>
                <a:lnTo>
                  <a:pt x="417531" y="621660"/>
                </a:lnTo>
                <a:lnTo>
                  <a:pt x="387175" y="658370"/>
                </a:lnTo>
                <a:lnTo>
                  <a:pt x="357965" y="695696"/>
                </a:lnTo>
                <a:lnTo>
                  <a:pt x="329901" y="733615"/>
                </a:lnTo>
                <a:lnTo>
                  <a:pt x="302982" y="772104"/>
                </a:lnTo>
                <a:lnTo>
                  <a:pt x="277208" y="811138"/>
                </a:lnTo>
                <a:lnTo>
                  <a:pt x="252580" y="850695"/>
                </a:lnTo>
                <a:lnTo>
                  <a:pt x="229098" y="890749"/>
                </a:lnTo>
                <a:lnTo>
                  <a:pt x="206761" y="931278"/>
                </a:lnTo>
                <a:lnTo>
                  <a:pt x="185569" y="972258"/>
                </a:lnTo>
                <a:lnTo>
                  <a:pt x="165523" y="1013665"/>
                </a:lnTo>
                <a:lnTo>
                  <a:pt x="146622" y="1055475"/>
                </a:lnTo>
                <a:lnTo>
                  <a:pt x="128867" y="1097664"/>
                </a:lnTo>
                <a:lnTo>
                  <a:pt x="112258" y="1140210"/>
                </a:lnTo>
                <a:lnTo>
                  <a:pt x="96793" y="1183087"/>
                </a:lnTo>
                <a:lnTo>
                  <a:pt x="82475" y="1226273"/>
                </a:lnTo>
                <a:lnTo>
                  <a:pt x="69302" y="1269744"/>
                </a:lnTo>
                <a:lnTo>
                  <a:pt x="57274" y="1313476"/>
                </a:lnTo>
                <a:lnTo>
                  <a:pt x="46392" y="1357445"/>
                </a:lnTo>
                <a:lnTo>
                  <a:pt x="36655" y="1401627"/>
                </a:lnTo>
                <a:lnTo>
                  <a:pt x="28064" y="1446000"/>
                </a:lnTo>
                <a:lnTo>
                  <a:pt x="20618" y="1490538"/>
                </a:lnTo>
                <a:lnTo>
                  <a:pt x="14318" y="1535218"/>
                </a:lnTo>
                <a:lnTo>
                  <a:pt x="9163" y="1580018"/>
                </a:lnTo>
                <a:lnTo>
                  <a:pt x="5154" y="1624912"/>
                </a:lnTo>
                <a:lnTo>
                  <a:pt x="2290" y="1669877"/>
                </a:lnTo>
                <a:lnTo>
                  <a:pt x="572" y="1714890"/>
                </a:lnTo>
                <a:lnTo>
                  <a:pt x="0" y="1759927"/>
                </a:lnTo>
                <a:lnTo>
                  <a:pt x="572" y="1804963"/>
                </a:lnTo>
                <a:lnTo>
                  <a:pt x="2290" y="1849976"/>
                </a:lnTo>
                <a:lnTo>
                  <a:pt x="5154" y="1894941"/>
                </a:lnTo>
                <a:lnTo>
                  <a:pt x="9163" y="1939835"/>
                </a:lnTo>
                <a:lnTo>
                  <a:pt x="14318" y="1984635"/>
                </a:lnTo>
                <a:lnTo>
                  <a:pt x="20618" y="2029315"/>
                </a:lnTo>
                <a:lnTo>
                  <a:pt x="28064" y="2073854"/>
                </a:lnTo>
                <a:lnTo>
                  <a:pt x="36655" y="2118226"/>
                </a:lnTo>
                <a:lnTo>
                  <a:pt x="46392" y="2162408"/>
                </a:lnTo>
                <a:lnTo>
                  <a:pt x="57274" y="2206377"/>
                </a:lnTo>
                <a:lnTo>
                  <a:pt x="69302" y="2250109"/>
                </a:lnTo>
                <a:lnTo>
                  <a:pt x="82475" y="2293580"/>
                </a:lnTo>
                <a:lnTo>
                  <a:pt x="96793" y="2336766"/>
                </a:lnTo>
                <a:lnTo>
                  <a:pt x="112258" y="2379643"/>
                </a:lnTo>
                <a:lnTo>
                  <a:pt x="128867" y="2422189"/>
                </a:lnTo>
                <a:lnTo>
                  <a:pt x="146622" y="2464378"/>
                </a:lnTo>
                <a:lnTo>
                  <a:pt x="165523" y="2506188"/>
                </a:lnTo>
                <a:lnTo>
                  <a:pt x="185569" y="2547595"/>
                </a:lnTo>
                <a:lnTo>
                  <a:pt x="206761" y="2588575"/>
                </a:lnTo>
                <a:lnTo>
                  <a:pt x="229098" y="2629104"/>
                </a:lnTo>
                <a:lnTo>
                  <a:pt x="252580" y="2669158"/>
                </a:lnTo>
                <a:lnTo>
                  <a:pt x="277208" y="2708715"/>
                </a:lnTo>
                <a:lnTo>
                  <a:pt x="302982" y="2747749"/>
                </a:lnTo>
                <a:lnTo>
                  <a:pt x="329901" y="2786238"/>
                </a:lnTo>
                <a:lnTo>
                  <a:pt x="357965" y="2824157"/>
                </a:lnTo>
                <a:lnTo>
                  <a:pt x="387175" y="2861483"/>
                </a:lnTo>
                <a:lnTo>
                  <a:pt x="417531" y="2898193"/>
                </a:lnTo>
                <a:lnTo>
                  <a:pt x="449032" y="2934262"/>
                </a:lnTo>
                <a:lnTo>
                  <a:pt x="481678" y="2969666"/>
                </a:lnTo>
                <a:lnTo>
                  <a:pt x="515470" y="3004383"/>
                </a:lnTo>
                <a:lnTo>
                  <a:pt x="550187" y="3038175"/>
                </a:lnTo>
                <a:lnTo>
                  <a:pt x="585591" y="3070821"/>
                </a:lnTo>
                <a:lnTo>
                  <a:pt x="621660" y="3102322"/>
                </a:lnTo>
                <a:lnTo>
                  <a:pt x="658369" y="3132678"/>
                </a:lnTo>
                <a:lnTo>
                  <a:pt x="695696" y="3161888"/>
                </a:lnTo>
                <a:lnTo>
                  <a:pt x="733615" y="3189952"/>
                </a:lnTo>
                <a:lnTo>
                  <a:pt x="772104" y="3216871"/>
                </a:lnTo>
                <a:lnTo>
                  <a:pt x="811138" y="3242645"/>
                </a:lnTo>
                <a:lnTo>
                  <a:pt x="850694" y="3267273"/>
                </a:lnTo>
                <a:lnTo>
                  <a:pt x="890749" y="3290755"/>
                </a:lnTo>
                <a:lnTo>
                  <a:pt x="931277" y="3313093"/>
                </a:lnTo>
                <a:lnTo>
                  <a:pt x="972257" y="3334284"/>
                </a:lnTo>
                <a:lnTo>
                  <a:pt x="1013664" y="3354330"/>
                </a:lnTo>
                <a:lnTo>
                  <a:pt x="1055474" y="3373231"/>
                </a:lnTo>
                <a:lnTo>
                  <a:pt x="1097663" y="3390986"/>
                </a:lnTo>
                <a:lnTo>
                  <a:pt x="1140209" y="3407596"/>
                </a:lnTo>
                <a:lnTo>
                  <a:pt x="1183086" y="3423060"/>
                </a:lnTo>
                <a:lnTo>
                  <a:pt x="1226272" y="3437378"/>
                </a:lnTo>
                <a:lnTo>
                  <a:pt x="1269743" y="3450551"/>
                </a:lnTo>
                <a:lnTo>
                  <a:pt x="1313475" y="3462579"/>
                </a:lnTo>
                <a:lnTo>
                  <a:pt x="1357444" y="3473461"/>
                </a:lnTo>
                <a:lnTo>
                  <a:pt x="1401626" y="3483198"/>
                </a:lnTo>
                <a:lnTo>
                  <a:pt x="1445998" y="3491789"/>
                </a:lnTo>
                <a:lnTo>
                  <a:pt x="1490537" y="3499235"/>
                </a:lnTo>
                <a:lnTo>
                  <a:pt x="1535217" y="3505535"/>
                </a:lnTo>
                <a:lnTo>
                  <a:pt x="1580016" y="3510690"/>
                </a:lnTo>
                <a:lnTo>
                  <a:pt x="1624911" y="3514699"/>
                </a:lnTo>
                <a:lnTo>
                  <a:pt x="1669876" y="3517563"/>
                </a:lnTo>
                <a:lnTo>
                  <a:pt x="1714889" y="3519281"/>
                </a:lnTo>
                <a:lnTo>
                  <a:pt x="1759925" y="3519854"/>
                </a:lnTo>
                <a:lnTo>
                  <a:pt x="1804962" y="3519281"/>
                </a:lnTo>
                <a:lnTo>
                  <a:pt x="1849974" y="3517563"/>
                </a:lnTo>
                <a:lnTo>
                  <a:pt x="1894940" y="3514699"/>
                </a:lnTo>
                <a:lnTo>
                  <a:pt x="1939834" y="3510690"/>
                </a:lnTo>
                <a:lnTo>
                  <a:pt x="1984633" y="3505535"/>
                </a:lnTo>
                <a:lnTo>
                  <a:pt x="2029314" y="3499235"/>
                </a:lnTo>
                <a:lnTo>
                  <a:pt x="2073852" y="3491789"/>
                </a:lnTo>
                <a:lnTo>
                  <a:pt x="2118224" y="3483198"/>
                </a:lnTo>
                <a:lnTo>
                  <a:pt x="2162407" y="3473461"/>
                </a:lnTo>
                <a:lnTo>
                  <a:pt x="2206376" y="3462579"/>
                </a:lnTo>
                <a:lnTo>
                  <a:pt x="2250108" y="3450551"/>
                </a:lnTo>
                <a:lnTo>
                  <a:pt x="2293578" y="3437378"/>
                </a:lnTo>
                <a:lnTo>
                  <a:pt x="2336764" y="3423060"/>
                </a:lnTo>
                <a:lnTo>
                  <a:pt x="2379642" y="3407596"/>
                </a:lnTo>
                <a:lnTo>
                  <a:pt x="2422188" y="3390986"/>
                </a:lnTo>
                <a:lnTo>
                  <a:pt x="2464377" y="3373231"/>
                </a:lnTo>
                <a:lnTo>
                  <a:pt x="2506188" y="3354330"/>
                </a:lnTo>
                <a:lnTo>
                  <a:pt x="2547594" y="3334284"/>
                </a:lnTo>
                <a:lnTo>
                  <a:pt x="2588574" y="3313093"/>
                </a:lnTo>
                <a:lnTo>
                  <a:pt x="2629103" y="3290755"/>
                </a:lnTo>
                <a:lnTo>
                  <a:pt x="2669158" y="3267273"/>
                </a:lnTo>
                <a:lnTo>
                  <a:pt x="2708714" y="3242645"/>
                </a:lnTo>
                <a:lnTo>
                  <a:pt x="2747749" y="3216871"/>
                </a:lnTo>
                <a:lnTo>
                  <a:pt x="2786238" y="3189952"/>
                </a:lnTo>
                <a:lnTo>
                  <a:pt x="2824157" y="3161888"/>
                </a:lnTo>
                <a:lnTo>
                  <a:pt x="2861484" y="3132678"/>
                </a:lnTo>
                <a:lnTo>
                  <a:pt x="2898193" y="3102322"/>
                </a:lnTo>
                <a:lnTo>
                  <a:pt x="2934262" y="3070821"/>
                </a:lnTo>
                <a:lnTo>
                  <a:pt x="2969667" y="3038175"/>
                </a:lnTo>
                <a:lnTo>
                  <a:pt x="3004384" y="3004383"/>
                </a:lnTo>
                <a:lnTo>
                  <a:pt x="3038176" y="2969666"/>
                </a:lnTo>
                <a:lnTo>
                  <a:pt x="3070822" y="2934262"/>
                </a:lnTo>
                <a:lnTo>
                  <a:pt x="3102322" y="2898193"/>
                </a:lnTo>
                <a:lnTo>
                  <a:pt x="3132678" y="2861483"/>
                </a:lnTo>
                <a:lnTo>
                  <a:pt x="3161887" y="2824157"/>
                </a:lnTo>
                <a:lnTo>
                  <a:pt x="3189952" y="2786238"/>
                </a:lnTo>
                <a:lnTo>
                  <a:pt x="3216870" y="2747749"/>
                </a:lnTo>
                <a:lnTo>
                  <a:pt x="3242644" y="2708715"/>
                </a:lnTo>
                <a:lnTo>
                  <a:pt x="3267272" y="2669158"/>
                </a:lnTo>
                <a:lnTo>
                  <a:pt x="3290754" y="2629104"/>
                </a:lnTo>
                <a:lnTo>
                  <a:pt x="3313091" y="2588575"/>
                </a:lnTo>
                <a:lnTo>
                  <a:pt x="3334282" y="2547595"/>
                </a:lnTo>
                <a:lnTo>
                  <a:pt x="3354328" y="2506188"/>
                </a:lnTo>
                <a:lnTo>
                  <a:pt x="3373228" y="2464378"/>
                </a:lnTo>
                <a:lnTo>
                  <a:pt x="3390983" y="2422189"/>
                </a:lnTo>
                <a:lnTo>
                  <a:pt x="3407593" y="2379643"/>
                </a:lnTo>
                <a:lnTo>
                  <a:pt x="3423057" y="2336766"/>
                </a:lnTo>
                <a:lnTo>
                  <a:pt x="3437375" y="2293580"/>
                </a:lnTo>
                <a:lnTo>
                  <a:pt x="3450548" y="2250109"/>
                </a:lnTo>
                <a:lnTo>
                  <a:pt x="3462576" y="2206377"/>
                </a:lnTo>
                <a:lnTo>
                  <a:pt x="3473458" y="2162408"/>
                </a:lnTo>
                <a:lnTo>
                  <a:pt x="3483195" y="2118226"/>
                </a:lnTo>
                <a:lnTo>
                  <a:pt x="3491786" y="2073854"/>
                </a:lnTo>
                <a:lnTo>
                  <a:pt x="3499231" y="2029315"/>
                </a:lnTo>
                <a:lnTo>
                  <a:pt x="3505531" y="1984635"/>
                </a:lnTo>
                <a:lnTo>
                  <a:pt x="3510686" y="1939835"/>
                </a:lnTo>
                <a:lnTo>
                  <a:pt x="3514695" y="1894941"/>
                </a:lnTo>
                <a:lnTo>
                  <a:pt x="3517559" y="1849976"/>
                </a:lnTo>
                <a:lnTo>
                  <a:pt x="3519277" y="1804963"/>
                </a:lnTo>
                <a:lnTo>
                  <a:pt x="3519850" y="1759927"/>
                </a:lnTo>
                <a:lnTo>
                  <a:pt x="3519277" y="1714890"/>
                </a:lnTo>
                <a:lnTo>
                  <a:pt x="3517559" y="1669877"/>
                </a:lnTo>
                <a:lnTo>
                  <a:pt x="3514695" y="1624912"/>
                </a:lnTo>
                <a:lnTo>
                  <a:pt x="3510686" y="1580018"/>
                </a:lnTo>
                <a:lnTo>
                  <a:pt x="3505531" y="1535218"/>
                </a:lnTo>
                <a:lnTo>
                  <a:pt x="3499231" y="1490538"/>
                </a:lnTo>
                <a:lnTo>
                  <a:pt x="3491786" y="1446000"/>
                </a:lnTo>
                <a:lnTo>
                  <a:pt x="3483195" y="1401627"/>
                </a:lnTo>
                <a:lnTo>
                  <a:pt x="3473458" y="1357445"/>
                </a:lnTo>
                <a:lnTo>
                  <a:pt x="3462576" y="1313476"/>
                </a:lnTo>
                <a:lnTo>
                  <a:pt x="3450548" y="1269744"/>
                </a:lnTo>
                <a:lnTo>
                  <a:pt x="3437375" y="1226273"/>
                </a:lnTo>
                <a:lnTo>
                  <a:pt x="3423057" y="1183087"/>
                </a:lnTo>
                <a:lnTo>
                  <a:pt x="3407593" y="1140210"/>
                </a:lnTo>
                <a:lnTo>
                  <a:pt x="3390983" y="1097664"/>
                </a:lnTo>
                <a:lnTo>
                  <a:pt x="3373228" y="1055475"/>
                </a:lnTo>
                <a:lnTo>
                  <a:pt x="3354328" y="1013665"/>
                </a:lnTo>
                <a:lnTo>
                  <a:pt x="3334282" y="972258"/>
                </a:lnTo>
                <a:lnTo>
                  <a:pt x="3313091" y="931278"/>
                </a:lnTo>
                <a:lnTo>
                  <a:pt x="3290754" y="890749"/>
                </a:lnTo>
                <a:lnTo>
                  <a:pt x="3267272" y="850695"/>
                </a:lnTo>
                <a:lnTo>
                  <a:pt x="3242644" y="811138"/>
                </a:lnTo>
                <a:lnTo>
                  <a:pt x="3216870" y="772104"/>
                </a:lnTo>
                <a:lnTo>
                  <a:pt x="3189952" y="733615"/>
                </a:lnTo>
                <a:lnTo>
                  <a:pt x="3161887" y="695696"/>
                </a:lnTo>
                <a:lnTo>
                  <a:pt x="3132678" y="658370"/>
                </a:lnTo>
                <a:lnTo>
                  <a:pt x="3102322" y="621660"/>
                </a:lnTo>
                <a:lnTo>
                  <a:pt x="3070822" y="585591"/>
                </a:lnTo>
                <a:lnTo>
                  <a:pt x="3038176" y="550187"/>
                </a:lnTo>
                <a:lnTo>
                  <a:pt x="3004384" y="515470"/>
                </a:lnTo>
                <a:lnTo>
                  <a:pt x="2969667" y="481678"/>
                </a:lnTo>
                <a:lnTo>
                  <a:pt x="2934262" y="449032"/>
                </a:lnTo>
                <a:lnTo>
                  <a:pt x="2898193" y="417531"/>
                </a:lnTo>
                <a:lnTo>
                  <a:pt x="2861484" y="387175"/>
                </a:lnTo>
                <a:lnTo>
                  <a:pt x="2824157" y="357965"/>
                </a:lnTo>
                <a:lnTo>
                  <a:pt x="2786238" y="329901"/>
                </a:lnTo>
                <a:lnTo>
                  <a:pt x="2747749" y="302982"/>
                </a:lnTo>
                <a:lnTo>
                  <a:pt x="2708714" y="277208"/>
                </a:lnTo>
                <a:lnTo>
                  <a:pt x="2669158" y="252580"/>
                </a:lnTo>
                <a:lnTo>
                  <a:pt x="2629103" y="229098"/>
                </a:lnTo>
                <a:lnTo>
                  <a:pt x="2588574" y="206761"/>
                </a:lnTo>
                <a:lnTo>
                  <a:pt x="2547594" y="185569"/>
                </a:lnTo>
                <a:lnTo>
                  <a:pt x="2506188" y="165523"/>
                </a:lnTo>
                <a:lnTo>
                  <a:pt x="2464377" y="146622"/>
                </a:lnTo>
                <a:lnTo>
                  <a:pt x="2422188" y="128867"/>
                </a:lnTo>
                <a:lnTo>
                  <a:pt x="2379642" y="112258"/>
                </a:lnTo>
                <a:lnTo>
                  <a:pt x="2336764" y="96793"/>
                </a:lnTo>
                <a:lnTo>
                  <a:pt x="2293578" y="82475"/>
                </a:lnTo>
                <a:lnTo>
                  <a:pt x="2250108" y="69302"/>
                </a:lnTo>
                <a:lnTo>
                  <a:pt x="2206376" y="57274"/>
                </a:lnTo>
                <a:lnTo>
                  <a:pt x="2162407" y="46392"/>
                </a:lnTo>
                <a:lnTo>
                  <a:pt x="2118224" y="36655"/>
                </a:lnTo>
                <a:lnTo>
                  <a:pt x="2073852" y="28064"/>
                </a:lnTo>
                <a:lnTo>
                  <a:pt x="2029314" y="20618"/>
                </a:lnTo>
                <a:lnTo>
                  <a:pt x="1984633" y="14318"/>
                </a:lnTo>
                <a:lnTo>
                  <a:pt x="1939834" y="9163"/>
                </a:lnTo>
                <a:lnTo>
                  <a:pt x="1894940" y="5154"/>
                </a:lnTo>
                <a:lnTo>
                  <a:pt x="1849974" y="2290"/>
                </a:lnTo>
                <a:lnTo>
                  <a:pt x="1804962" y="572"/>
                </a:lnTo>
                <a:lnTo>
                  <a:pt x="1759925" y="0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563434" y="4605444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1759926" y="0"/>
                </a:moveTo>
                <a:lnTo>
                  <a:pt x="1714890" y="572"/>
                </a:lnTo>
                <a:lnTo>
                  <a:pt x="1669877" y="2290"/>
                </a:lnTo>
                <a:lnTo>
                  <a:pt x="1624911" y="5154"/>
                </a:lnTo>
                <a:lnTo>
                  <a:pt x="1580017" y="9163"/>
                </a:lnTo>
                <a:lnTo>
                  <a:pt x="1535218" y="14318"/>
                </a:lnTo>
                <a:lnTo>
                  <a:pt x="1490537" y="20618"/>
                </a:lnTo>
                <a:lnTo>
                  <a:pt x="1445999" y="28064"/>
                </a:lnTo>
                <a:lnTo>
                  <a:pt x="1401627" y="36655"/>
                </a:lnTo>
                <a:lnTo>
                  <a:pt x="1357445" y="46392"/>
                </a:lnTo>
                <a:lnTo>
                  <a:pt x="1313476" y="57274"/>
                </a:lnTo>
                <a:lnTo>
                  <a:pt x="1269744" y="69302"/>
                </a:lnTo>
                <a:lnTo>
                  <a:pt x="1226273" y="82475"/>
                </a:lnTo>
                <a:lnTo>
                  <a:pt x="1183087" y="96793"/>
                </a:lnTo>
                <a:lnTo>
                  <a:pt x="1140210" y="112258"/>
                </a:lnTo>
                <a:lnTo>
                  <a:pt x="1097664" y="128867"/>
                </a:lnTo>
                <a:lnTo>
                  <a:pt x="1055475" y="146622"/>
                </a:lnTo>
                <a:lnTo>
                  <a:pt x="1013664" y="165523"/>
                </a:lnTo>
                <a:lnTo>
                  <a:pt x="972258" y="185569"/>
                </a:lnTo>
                <a:lnTo>
                  <a:pt x="931278" y="206761"/>
                </a:lnTo>
                <a:lnTo>
                  <a:pt x="890749" y="229098"/>
                </a:lnTo>
                <a:lnTo>
                  <a:pt x="850695" y="252580"/>
                </a:lnTo>
                <a:lnTo>
                  <a:pt x="811138" y="277208"/>
                </a:lnTo>
                <a:lnTo>
                  <a:pt x="772104" y="302982"/>
                </a:lnTo>
                <a:lnTo>
                  <a:pt x="733615" y="329901"/>
                </a:lnTo>
                <a:lnTo>
                  <a:pt x="695696" y="357965"/>
                </a:lnTo>
                <a:lnTo>
                  <a:pt x="658370" y="387175"/>
                </a:lnTo>
                <a:lnTo>
                  <a:pt x="621660" y="417531"/>
                </a:lnTo>
                <a:lnTo>
                  <a:pt x="585591" y="449032"/>
                </a:lnTo>
                <a:lnTo>
                  <a:pt x="550187" y="481678"/>
                </a:lnTo>
                <a:lnTo>
                  <a:pt x="515470" y="515470"/>
                </a:lnTo>
                <a:lnTo>
                  <a:pt x="481678" y="550187"/>
                </a:lnTo>
                <a:lnTo>
                  <a:pt x="449032" y="585591"/>
                </a:lnTo>
                <a:lnTo>
                  <a:pt x="417531" y="621660"/>
                </a:lnTo>
                <a:lnTo>
                  <a:pt x="387175" y="658370"/>
                </a:lnTo>
                <a:lnTo>
                  <a:pt x="357965" y="695696"/>
                </a:lnTo>
                <a:lnTo>
                  <a:pt x="329901" y="733615"/>
                </a:lnTo>
                <a:lnTo>
                  <a:pt x="302982" y="772104"/>
                </a:lnTo>
                <a:lnTo>
                  <a:pt x="277208" y="811138"/>
                </a:lnTo>
                <a:lnTo>
                  <a:pt x="252580" y="850695"/>
                </a:lnTo>
                <a:lnTo>
                  <a:pt x="229098" y="890749"/>
                </a:lnTo>
                <a:lnTo>
                  <a:pt x="206761" y="931278"/>
                </a:lnTo>
                <a:lnTo>
                  <a:pt x="185569" y="972258"/>
                </a:lnTo>
                <a:lnTo>
                  <a:pt x="165523" y="1013665"/>
                </a:lnTo>
                <a:lnTo>
                  <a:pt x="146622" y="1055475"/>
                </a:lnTo>
                <a:lnTo>
                  <a:pt x="128867" y="1097664"/>
                </a:lnTo>
                <a:lnTo>
                  <a:pt x="112258" y="1140210"/>
                </a:lnTo>
                <a:lnTo>
                  <a:pt x="96793" y="1183087"/>
                </a:lnTo>
                <a:lnTo>
                  <a:pt x="82475" y="1226273"/>
                </a:lnTo>
                <a:lnTo>
                  <a:pt x="69302" y="1269744"/>
                </a:lnTo>
                <a:lnTo>
                  <a:pt x="57274" y="1313476"/>
                </a:lnTo>
                <a:lnTo>
                  <a:pt x="46392" y="1357445"/>
                </a:lnTo>
                <a:lnTo>
                  <a:pt x="36655" y="1401627"/>
                </a:lnTo>
                <a:lnTo>
                  <a:pt x="28064" y="1446000"/>
                </a:lnTo>
                <a:lnTo>
                  <a:pt x="20618" y="1490538"/>
                </a:lnTo>
                <a:lnTo>
                  <a:pt x="14318" y="1535218"/>
                </a:lnTo>
                <a:lnTo>
                  <a:pt x="9163" y="1580018"/>
                </a:lnTo>
                <a:lnTo>
                  <a:pt x="5154" y="1624912"/>
                </a:lnTo>
                <a:lnTo>
                  <a:pt x="2290" y="1669877"/>
                </a:lnTo>
                <a:lnTo>
                  <a:pt x="572" y="1714890"/>
                </a:lnTo>
                <a:lnTo>
                  <a:pt x="0" y="1759927"/>
                </a:lnTo>
                <a:lnTo>
                  <a:pt x="572" y="1804963"/>
                </a:lnTo>
                <a:lnTo>
                  <a:pt x="2290" y="1849976"/>
                </a:lnTo>
                <a:lnTo>
                  <a:pt x="5154" y="1894941"/>
                </a:lnTo>
                <a:lnTo>
                  <a:pt x="9163" y="1939835"/>
                </a:lnTo>
                <a:lnTo>
                  <a:pt x="14318" y="1984635"/>
                </a:lnTo>
                <a:lnTo>
                  <a:pt x="20618" y="2029315"/>
                </a:lnTo>
                <a:lnTo>
                  <a:pt x="28064" y="2073854"/>
                </a:lnTo>
                <a:lnTo>
                  <a:pt x="36655" y="2118226"/>
                </a:lnTo>
                <a:lnTo>
                  <a:pt x="46392" y="2162408"/>
                </a:lnTo>
                <a:lnTo>
                  <a:pt x="57274" y="2206377"/>
                </a:lnTo>
                <a:lnTo>
                  <a:pt x="69302" y="2250109"/>
                </a:lnTo>
                <a:lnTo>
                  <a:pt x="82475" y="2293580"/>
                </a:lnTo>
                <a:lnTo>
                  <a:pt x="96793" y="2336766"/>
                </a:lnTo>
                <a:lnTo>
                  <a:pt x="112258" y="2379643"/>
                </a:lnTo>
                <a:lnTo>
                  <a:pt x="128867" y="2422189"/>
                </a:lnTo>
                <a:lnTo>
                  <a:pt x="146622" y="2464378"/>
                </a:lnTo>
                <a:lnTo>
                  <a:pt x="165523" y="2506188"/>
                </a:lnTo>
                <a:lnTo>
                  <a:pt x="185569" y="2547595"/>
                </a:lnTo>
                <a:lnTo>
                  <a:pt x="206761" y="2588575"/>
                </a:lnTo>
                <a:lnTo>
                  <a:pt x="229098" y="2629104"/>
                </a:lnTo>
                <a:lnTo>
                  <a:pt x="252580" y="2669158"/>
                </a:lnTo>
                <a:lnTo>
                  <a:pt x="277208" y="2708715"/>
                </a:lnTo>
                <a:lnTo>
                  <a:pt x="302982" y="2747749"/>
                </a:lnTo>
                <a:lnTo>
                  <a:pt x="329901" y="2786238"/>
                </a:lnTo>
                <a:lnTo>
                  <a:pt x="357965" y="2824157"/>
                </a:lnTo>
                <a:lnTo>
                  <a:pt x="387175" y="2861483"/>
                </a:lnTo>
                <a:lnTo>
                  <a:pt x="417531" y="2898193"/>
                </a:lnTo>
                <a:lnTo>
                  <a:pt x="449032" y="2934262"/>
                </a:lnTo>
                <a:lnTo>
                  <a:pt x="481678" y="2969666"/>
                </a:lnTo>
                <a:lnTo>
                  <a:pt x="515470" y="3004383"/>
                </a:lnTo>
                <a:lnTo>
                  <a:pt x="550187" y="3038175"/>
                </a:lnTo>
                <a:lnTo>
                  <a:pt x="585591" y="3070821"/>
                </a:lnTo>
                <a:lnTo>
                  <a:pt x="621660" y="3102322"/>
                </a:lnTo>
                <a:lnTo>
                  <a:pt x="658370" y="3132678"/>
                </a:lnTo>
                <a:lnTo>
                  <a:pt x="695696" y="3161888"/>
                </a:lnTo>
                <a:lnTo>
                  <a:pt x="733615" y="3189952"/>
                </a:lnTo>
                <a:lnTo>
                  <a:pt x="772104" y="3216871"/>
                </a:lnTo>
                <a:lnTo>
                  <a:pt x="811138" y="3242645"/>
                </a:lnTo>
                <a:lnTo>
                  <a:pt x="850695" y="3267273"/>
                </a:lnTo>
                <a:lnTo>
                  <a:pt x="890749" y="3290755"/>
                </a:lnTo>
                <a:lnTo>
                  <a:pt x="931278" y="3313093"/>
                </a:lnTo>
                <a:lnTo>
                  <a:pt x="972258" y="3334284"/>
                </a:lnTo>
                <a:lnTo>
                  <a:pt x="1013664" y="3354330"/>
                </a:lnTo>
                <a:lnTo>
                  <a:pt x="1055475" y="3373231"/>
                </a:lnTo>
                <a:lnTo>
                  <a:pt x="1097664" y="3390986"/>
                </a:lnTo>
                <a:lnTo>
                  <a:pt x="1140210" y="3407596"/>
                </a:lnTo>
                <a:lnTo>
                  <a:pt x="1183087" y="3423060"/>
                </a:lnTo>
                <a:lnTo>
                  <a:pt x="1226273" y="3437378"/>
                </a:lnTo>
                <a:lnTo>
                  <a:pt x="1269744" y="3450551"/>
                </a:lnTo>
                <a:lnTo>
                  <a:pt x="1313476" y="3462579"/>
                </a:lnTo>
                <a:lnTo>
                  <a:pt x="1357445" y="3473461"/>
                </a:lnTo>
                <a:lnTo>
                  <a:pt x="1401627" y="3483198"/>
                </a:lnTo>
                <a:lnTo>
                  <a:pt x="1445999" y="3491789"/>
                </a:lnTo>
                <a:lnTo>
                  <a:pt x="1490537" y="3499235"/>
                </a:lnTo>
                <a:lnTo>
                  <a:pt x="1535218" y="3505535"/>
                </a:lnTo>
                <a:lnTo>
                  <a:pt x="1580017" y="3510690"/>
                </a:lnTo>
                <a:lnTo>
                  <a:pt x="1624911" y="3514699"/>
                </a:lnTo>
                <a:lnTo>
                  <a:pt x="1669877" y="3517563"/>
                </a:lnTo>
                <a:lnTo>
                  <a:pt x="1714890" y="3519281"/>
                </a:lnTo>
                <a:lnTo>
                  <a:pt x="1759926" y="3519854"/>
                </a:lnTo>
                <a:lnTo>
                  <a:pt x="1804962" y="3519281"/>
                </a:lnTo>
                <a:lnTo>
                  <a:pt x="1849975" y="3517563"/>
                </a:lnTo>
                <a:lnTo>
                  <a:pt x="1894941" y="3514699"/>
                </a:lnTo>
                <a:lnTo>
                  <a:pt x="1939835" y="3510690"/>
                </a:lnTo>
                <a:lnTo>
                  <a:pt x="1984634" y="3505535"/>
                </a:lnTo>
                <a:lnTo>
                  <a:pt x="2029315" y="3499235"/>
                </a:lnTo>
                <a:lnTo>
                  <a:pt x="2073853" y="3491789"/>
                </a:lnTo>
                <a:lnTo>
                  <a:pt x="2118225" y="3483198"/>
                </a:lnTo>
                <a:lnTo>
                  <a:pt x="2162407" y="3473461"/>
                </a:lnTo>
                <a:lnTo>
                  <a:pt x="2206376" y="3462579"/>
                </a:lnTo>
                <a:lnTo>
                  <a:pt x="2250108" y="3450551"/>
                </a:lnTo>
                <a:lnTo>
                  <a:pt x="2293579" y="3437378"/>
                </a:lnTo>
                <a:lnTo>
                  <a:pt x="2336765" y="3423060"/>
                </a:lnTo>
                <a:lnTo>
                  <a:pt x="2379642" y="3407596"/>
                </a:lnTo>
                <a:lnTo>
                  <a:pt x="2422188" y="3390986"/>
                </a:lnTo>
                <a:lnTo>
                  <a:pt x="2464378" y="3373231"/>
                </a:lnTo>
                <a:lnTo>
                  <a:pt x="2506188" y="3354330"/>
                </a:lnTo>
                <a:lnTo>
                  <a:pt x="2547594" y="3334284"/>
                </a:lnTo>
                <a:lnTo>
                  <a:pt x="2588574" y="3313093"/>
                </a:lnTo>
                <a:lnTo>
                  <a:pt x="2629103" y="3290755"/>
                </a:lnTo>
                <a:lnTo>
                  <a:pt x="2669157" y="3267273"/>
                </a:lnTo>
                <a:lnTo>
                  <a:pt x="2708714" y="3242645"/>
                </a:lnTo>
                <a:lnTo>
                  <a:pt x="2747748" y="3216871"/>
                </a:lnTo>
                <a:lnTo>
                  <a:pt x="2786237" y="3189952"/>
                </a:lnTo>
                <a:lnTo>
                  <a:pt x="2824156" y="3161888"/>
                </a:lnTo>
                <a:lnTo>
                  <a:pt x="2861482" y="3132678"/>
                </a:lnTo>
                <a:lnTo>
                  <a:pt x="2898192" y="3102322"/>
                </a:lnTo>
                <a:lnTo>
                  <a:pt x="2934261" y="3070821"/>
                </a:lnTo>
                <a:lnTo>
                  <a:pt x="2969665" y="3038175"/>
                </a:lnTo>
                <a:lnTo>
                  <a:pt x="3004382" y="3004383"/>
                </a:lnTo>
                <a:lnTo>
                  <a:pt x="3038174" y="2969666"/>
                </a:lnTo>
                <a:lnTo>
                  <a:pt x="3070820" y="2934262"/>
                </a:lnTo>
                <a:lnTo>
                  <a:pt x="3102321" y="2898193"/>
                </a:lnTo>
                <a:lnTo>
                  <a:pt x="3132677" y="2861483"/>
                </a:lnTo>
                <a:lnTo>
                  <a:pt x="3161887" y="2824157"/>
                </a:lnTo>
                <a:lnTo>
                  <a:pt x="3189951" y="2786238"/>
                </a:lnTo>
                <a:lnTo>
                  <a:pt x="3216870" y="2747749"/>
                </a:lnTo>
                <a:lnTo>
                  <a:pt x="3242644" y="2708715"/>
                </a:lnTo>
                <a:lnTo>
                  <a:pt x="3267272" y="2669158"/>
                </a:lnTo>
                <a:lnTo>
                  <a:pt x="3290754" y="2629104"/>
                </a:lnTo>
                <a:lnTo>
                  <a:pt x="3313092" y="2588575"/>
                </a:lnTo>
                <a:lnTo>
                  <a:pt x="3334283" y="2547595"/>
                </a:lnTo>
                <a:lnTo>
                  <a:pt x="3354329" y="2506188"/>
                </a:lnTo>
                <a:lnTo>
                  <a:pt x="3373230" y="2464378"/>
                </a:lnTo>
                <a:lnTo>
                  <a:pt x="3390985" y="2422189"/>
                </a:lnTo>
                <a:lnTo>
                  <a:pt x="3407594" y="2379643"/>
                </a:lnTo>
                <a:lnTo>
                  <a:pt x="3423059" y="2336766"/>
                </a:lnTo>
                <a:lnTo>
                  <a:pt x="3437377" y="2293580"/>
                </a:lnTo>
                <a:lnTo>
                  <a:pt x="3450550" y="2250109"/>
                </a:lnTo>
                <a:lnTo>
                  <a:pt x="3462578" y="2206377"/>
                </a:lnTo>
                <a:lnTo>
                  <a:pt x="3473460" y="2162408"/>
                </a:lnTo>
                <a:lnTo>
                  <a:pt x="3483197" y="2118226"/>
                </a:lnTo>
                <a:lnTo>
                  <a:pt x="3491788" y="2073854"/>
                </a:lnTo>
                <a:lnTo>
                  <a:pt x="3499234" y="2029315"/>
                </a:lnTo>
                <a:lnTo>
                  <a:pt x="3505534" y="1984635"/>
                </a:lnTo>
                <a:lnTo>
                  <a:pt x="3510689" y="1939835"/>
                </a:lnTo>
                <a:lnTo>
                  <a:pt x="3514698" y="1894941"/>
                </a:lnTo>
                <a:lnTo>
                  <a:pt x="3517562" y="1849976"/>
                </a:lnTo>
                <a:lnTo>
                  <a:pt x="3519280" y="1804963"/>
                </a:lnTo>
                <a:lnTo>
                  <a:pt x="3519853" y="1759927"/>
                </a:lnTo>
                <a:lnTo>
                  <a:pt x="3519280" y="1714890"/>
                </a:lnTo>
                <a:lnTo>
                  <a:pt x="3517562" y="1669877"/>
                </a:lnTo>
                <a:lnTo>
                  <a:pt x="3514698" y="1624912"/>
                </a:lnTo>
                <a:lnTo>
                  <a:pt x="3510689" y="1580018"/>
                </a:lnTo>
                <a:lnTo>
                  <a:pt x="3505534" y="1535218"/>
                </a:lnTo>
                <a:lnTo>
                  <a:pt x="3499234" y="1490538"/>
                </a:lnTo>
                <a:lnTo>
                  <a:pt x="3491788" y="1446000"/>
                </a:lnTo>
                <a:lnTo>
                  <a:pt x="3483197" y="1401627"/>
                </a:lnTo>
                <a:lnTo>
                  <a:pt x="3473460" y="1357445"/>
                </a:lnTo>
                <a:lnTo>
                  <a:pt x="3462578" y="1313476"/>
                </a:lnTo>
                <a:lnTo>
                  <a:pt x="3450550" y="1269744"/>
                </a:lnTo>
                <a:lnTo>
                  <a:pt x="3437377" y="1226273"/>
                </a:lnTo>
                <a:lnTo>
                  <a:pt x="3423059" y="1183087"/>
                </a:lnTo>
                <a:lnTo>
                  <a:pt x="3407594" y="1140210"/>
                </a:lnTo>
                <a:lnTo>
                  <a:pt x="3390985" y="1097664"/>
                </a:lnTo>
                <a:lnTo>
                  <a:pt x="3373230" y="1055475"/>
                </a:lnTo>
                <a:lnTo>
                  <a:pt x="3354329" y="1013665"/>
                </a:lnTo>
                <a:lnTo>
                  <a:pt x="3334283" y="972258"/>
                </a:lnTo>
                <a:lnTo>
                  <a:pt x="3313092" y="931278"/>
                </a:lnTo>
                <a:lnTo>
                  <a:pt x="3290754" y="890749"/>
                </a:lnTo>
                <a:lnTo>
                  <a:pt x="3267272" y="850695"/>
                </a:lnTo>
                <a:lnTo>
                  <a:pt x="3242644" y="811138"/>
                </a:lnTo>
                <a:lnTo>
                  <a:pt x="3216870" y="772104"/>
                </a:lnTo>
                <a:lnTo>
                  <a:pt x="3189951" y="733615"/>
                </a:lnTo>
                <a:lnTo>
                  <a:pt x="3161887" y="695696"/>
                </a:lnTo>
                <a:lnTo>
                  <a:pt x="3132677" y="658370"/>
                </a:lnTo>
                <a:lnTo>
                  <a:pt x="3102321" y="621660"/>
                </a:lnTo>
                <a:lnTo>
                  <a:pt x="3070820" y="585591"/>
                </a:lnTo>
                <a:lnTo>
                  <a:pt x="3038174" y="550187"/>
                </a:lnTo>
                <a:lnTo>
                  <a:pt x="3004382" y="515470"/>
                </a:lnTo>
                <a:lnTo>
                  <a:pt x="2969665" y="481678"/>
                </a:lnTo>
                <a:lnTo>
                  <a:pt x="2934261" y="449032"/>
                </a:lnTo>
                <a:lnTo>
                  <a:pt x="2898192" y="417531"/>
                </a:lnTo>
                <a:lnTo>
                  <a:pt x="2861482" y="387175"/>
                </a:lnTo>
                <a:lnTo>
                  <a:pt x="2824156" y="357965"/>
                </a:lnTo>
                <a:lnTo>
                  <a:pt x="2786237" y="329901"/>
                </a:lnTo>
                <a:lnTo>
                  <a:pt x="2747748" y="302982"/>
                </a:lnTo>
                <a:lnTo>
                  <a:pt x="2708714" y="277208"/>
                </a:lnTo>
                <a:lnTo>
                  <a:pt x="2669157" y="252580"/>
                </a:lnTo>
                <a:lnTo>
                  <a:pt x="2629103" y="229098"/>
                </a:lnTo>
                <a:lnTo>
                  <a:pt x="2588574" y="206761"/>
                </a:lnTo>
                <a:lnTo>
                  <a:pt x="2547594" y="185569"/>
                </a:lnTo>
                <a:lnTo>
                  <a:pt x="2506188" y="165523"/>
                </a:lnTo>
                <a:lnTo>
                  <a:pt x="2464378" y="146622"/>
                </a:lnTo>
                <a:lnTo>
                  <a:pt x="2422188" y="128867"/>
                </a:lnTo>
                <a:lnTo>
                  <a:pt x="2379642" y="112258"/>
                </a:lnTo>
                <a:lnTo>
                  <a:pt x="2336765" y="96793"/>
                </a:lnTo>
                <a:lnTo>
                  <a:pt x="2293579" y="82475"/>
                </a:lnTo>
                <a:lnTo>
                  <a:pt x="2250108" y="69302"/>
                </a:lnTo>
                <a:lnTo>
                  <a:pt x="2206376" y="57274"/>
                </a:lnTo>
                <a:lnTo>
                  <a:pt x="2162407" y="46392"/>
                </a:lnTo>
                <a:lnTo>
                  <a:pt x="2118225" y="36655"/>
                </a:lnTo>
                <a:lnTo>
                  <a:pt x="2073853" y="28064"/>
                </a:lnTo>
                <a:lnTo>
                  <a:pt x="2029315" y="20618"/>
                </a:lnTo>
                <a:lnTo>
                  <a:pt x="1984634" y="14318"/>
                </a:lnTo>
                <a:lnTo>
                  <a:pt x="1939835" y="9163"/>
                </a:lnTo>
                <a:lnTo>
                  <a:pt x="1894941" y="5154"/>
                </a:lnTo>
                <a:lnTo>
                  <a:pt x="1849975" y="2290"/>
                </a:lnTo>
                <a:lnTo>
                  <a:pt x="1804962" y="572"/>
                </a:lnTo>
                <a:lnTo>
                  <a:pt x="1759926" y="0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1602" y="4605444"/>
            <a:ext cx="3520440" cy="3520440"/>
          </a:xfrm>
          <a:custGeom>
            <a:avLst/>
            <a:gdLst/>
            <a:ahLst/>
            <a:cxnLst/>
            <a:rect l="l" t="t" r="r" b="b"/>
            <a:pathLst>
              <a:path w="3520440" h="3520440">
                <a:moveTo>
                  <a:pt x="1759926" y="0"/>
                </a:moveTo>
                <a:lnTo>
                  <a:pt x="1714889" y="572"/>
                </a:lnTo>
                <a:lnTo>
                  <a:pt x="1669876" y="2290"/>
                </a:lnTo>
                <a:lnTo>
                  <a:pt x="1624911" y="5154"/>
                </a:lnTo>
                <a:lnTo>
                  <a:pt x="1580017" y="9163"/>
                </a:lnTo>
                <a:lnTo>
                  <a:pt x="1535218" y="14318"/>
                </a:lnTo>
                <a:lnTo>
                  <a:pt x="1490537" y="20618"/>
                </a:lnTo>
                <a:lnTo>
                  <a:pt x="1445999" y="28064"/>
                </a:lnTo>
                <a:lnTo>
                  <a:pt x="1401627" y="36655"/>
                </a:lnTo>
                <a:lnTo>
                  <a:pt x="1357444" y="46392"/>
                </a:lnTo>
                <a:lnTo>
                  <a:pt x="1313475" y="57274"/>
                </a:lnTo>
                <a:lnTo>
                  <a:pt x="1269744" y="69302"/>
                </a:lnTo>
                <a:lnTo>
                  <a:pt x="1226273" y="82475"/>
                </a:lnTo>
                <a:lnTo>
                  <a:pt x="1183087" y="96793"/>
                </a:lnTo>
                <a:lnTo>
                  <a:pt x="1140209" y="112258"/>
                </a:lnTo>
                <a:lnTo>
                  <a:pt x="1097664" y="128867"/>
                </a:lnTo>
                <a:lnTo>
                  <a:pt x="1055474" y="146622"/>
                </a:lnTo>
                <a:lnTo>
                  <a:pt x="1013664" y="165523"/>
                </a:lnTo>
                <a:lnTo>
                  <a:pt x="972257" y="185569"/>
                </a:lnTo>
                <a:lnTo>
                  <a:pt x="931278" y="206761"/>
                </a:lnTo>
                <a:lnTo>
                  <a:pt x="890749" y="229098"/>
                </a:lnTo>
                <a:lnTo>
                  <a:pt x="850694" y="252580"/>
                </a:lnTo>
                <a:lnTo>
                  <a:pt x="811138" y="277208"/>
                </a:lnTo>
                <a:lnTo>
                  <a:pt x="772104" y="302982"/>
                </a:lnTo>
                <a:lnTo>
                  <a:pt x="733615" y="329901"/>
                </a:lnTo>
                <a:lnTo>
                  <a:pt x="695696" y="357965"/>
                </a:lnTo>
                <a:lnTo>
                  <a:pt x="658370" y="387175"/>
                </a:lnTo>
                <a:lnTo>
                  <a:pt x="621660" y="417531"/>
                </a:lnTo>
                <a:lnTo>
                  <a:pt x="585591" y="449032"/>
                </a:lnTo>
                <a:lnTo>
                  <a:pt x="550187" y="481678"/>
                </a:lnTo>
                <a:lnTo>
                  <a:pt x="515470" y="515470"/>
                </a:lnTo>
                <a:lnTo>
                  <a:pt x="481678" y="550187"/>
                </a:lnTo>
                <a:lnTo>
                  <a:pt x="449032" y="585591"/>
                </a:lnTo>
                <a:lnTo>
                  <a:pt x="417531" y="621660"/>
                </a:lnTo>
                <a:lnTo>
                  <a:pt x="387175" y="658370"/>
                </a:lnTo>
                <a:lnTo>
                  <a:pt x="357965" y="695696"/>
                </a:lnTo>
                <a:lnTo>
                  <a:pt x="329901" y="733615"/>
                </a:lnTo>
                <a:lnTo>
                  <a:pt x="302982" y="772104"/>
                </a:lnTo>
                <a:lnTo>
                  <a:pt x="277208" y="811138"/>
                </a:lnTo>
                <a:lnTo>
                  <a:pt x="252580" y="850695"/>
                </a:lnTo>
                <a:lnTo>
                  <a:pt x="229098" y="890749"/>
                </a:lnTo>
                <a:lnTo>
                  <a:pt x="206761" y="931278"/>
                </a:lnTo>
                <a:lnTo>
                  <a:pt x="185569" y="972258"/>
                </a:lnTo>
                <a:lnTo>
                  <a:pt x="165523" y="1013665"/>
                </a:lnTo>
                <a:lnTo>
                  <a:pt x="146622" y="1055475"/>
                </a:lnTo>
                <a:lnTo>
                  <a:pt x="128867" y="1097664"/>
                </a:lnTo>
                <a:lnTo>
                  <a:pt x="112258" y="1140210"/>
                </a:lnTo>
                <a:lnTo>
                  <a:pt x="96793" y="1183087"/>
                </a:lnTo>
                <a:lnTo>
                  <a:pt x="82475" y="1226273"/>
                </a:lnTo>
                <a:lnTo>
                  <a:pt x="69302" y="1269744"/>
                </a:lnTo>
                <a:lnTo>
                  <a:pt x="57274" y="1313476"/>
                </a:lnTo>
                <a:lnTo>
                  <a:pt x="46392" y="1357445"/>
                </a:lnTo>
                <a:lnTo>
                  <a:pt x="36655" y="1401627"/>
                </a:lnTo>
                <a:lnTo>
                  <a:pt x="28064" y="1446000"/>
                </a:lnTo>
                <a:lnTo>
                  <a:pt x="20618" y="1490538"/>
                </a:lnTo>
                <a:lnTo>
                  <a:pt x="14318" y="1535218"/>
                </a:lnTo>
                <a:lnTo>
                  <a:pt x="9163" y="1580018"/>
                </a:lnTo>
                <a:lnTo>
                  <a:pt x="5154" y="1624912"/>
                </a:lnTo>
                <a:lnTo>
                  <a:pt x="2290" y="1669877"/>
                </a:lnTo>
                <a:lnTo>
                  <a:pt x="572" y="1714890"/>
                </a:lnTo>
                <a:lnTo>
                  <a:pt x="0" y="1759927"/>
                </a:lnTo>
                <a:lnTo>
                  <a:pt x="572" y="1804963"/>
                </a:lnTo>
                <a:lnTo>
                  <a:pt x="2290" y="1849976"/>
                </a:lnTo>
                <a:lnTo>
                  <a:pt x="5154" y="1894941"/>
                </a:lnTo>
                <a:lnTo>
                  <a:pt x="9163" y="1939835"/>
                </a:lnTo>
                <a:lnTo>
                  <a:pt x="14318" y="1984635"/>
                </a:lnTo>
                <a:lnTo>
                  <a:pt x="20618" y="2029315"/>
                </a:lnTo>
                <a:lnTo>
                  <a:pt x="28064" y="2073854"/>
                </a:lnTo>
                <a:lnTo>
                  <a:pt x="36655" y="2118226"/>
                </a:lnTo>
                <a:lnTo>
                  <a:pt x="46392" y="2162408"/>
                </a:lnTo>
                <a:lnTo>
                  <a:pt x="57274" y="2206377"/>
                </a:lnTo>
                <a:lnTo>
                  <a:pt x="69302" y="2250109"/>
                </a:lnTo>
                <a:lnTo>
                  <a:pt x="82475" y="2293580"/>
                </a:lnTo>
                <a:lnTo>
                  <a:pt x="96793" y="2336766"/>
                </a:lnTo>
                <a:lnTo>
                  <a:pt x="112258" y="2379643"/>
                </a:lnTo>
                <a:lnTo>
                  <a:pt x="128867" y="2422189"/>
                </a:lnTo>
                <a:lnTo>
                  <a:pt x="146622" y="2464378"/>
                </a:lnTo>
                <a:lnTo>
                  <a:pt x="165523" y="2506188"/>
                </a:lnTo>
                <a:lnTo>
                  <a:pt x="185569" y="2547595"/>
                </a:lnTo>
                <a:lnTo>
                  <a:pt x="206761" y="2588575"/>
                </a:lnTo>
                <a:lnTo>
                  <a:pt x="229098" y="2629104"/>
                </a:lnTo>
                <a:lnTo>
                  <a:pt x="252580" y="2669158"/>
                </a:lnTo>
                <a:lnTo>
                  <a:pt x="277208" y="2708715"/>
                </a:lnTo>
                <a:lnTo>
                  <a:pt x="302982" y="2747749"/>
                </a:lnTo>
                <a:lnTo>
                  <a:pt x="329901" y="2786238"/>
                </a:lnTo>
                <a:lnTo>
                  <a:pt x="357965" y="2824157"/>
                </a:lnTo>
                <a:lnTo>
                  <a:pt x="387175" y="2861483"/>
                </a:lnTo>
                <a:lnTo>
                  <a:pt x="417531" y="2898193"/>
                </a:lnTo>
                <a:lnTo>
                  <a:pt x="449032" y="2934262"/>
                </a:lnTo>
                <a:lnTo>
                  <a:pt x="481678" y="2969666"/>
                </a:lnTo>
                <a:lnTo>
                  <a:pt x="515470" y="3004383"/>
                </a:lnTo>
                <a:lnTo>
                  <a:pt x="550187" y="3038175"/>
                </a:lnTo>
                <a:lnTo>
                  <a:pt x="585591" y="3070821"/>
                </a:lnTo>
                <a:lnTo>
                  <a:pt x="621660" y="3102322"/>
                </a:lnTo>
                <a:lnTo>
                  <a:pt x="658370" y="3132678"/>
                </a:lnTo>
                <a:lnTo>
                  <a:pt x="695696" y="3161888"/>
                </a:lnTo>
                <a:lnTo>
                  <a:pt x="733615" y="3189952"/>
                </a:lnTo>
                <a:lnTo>
                  <a:pt x="772104" y="3216871"/>
                </a:lnTo>
                <a:lnTo>
                  <a:pt x="811138" y="3242645"/>
                </a:lnTo>
                <a:lnTo>
                  <a:pt x="850694" y="3267273"/>
                </a:lnTo>
                <a:lnTo>
                  <a:pt x="890749" y="3290755"/>
                </a:lnTo>
                <a:lnTo>
                  <a:pt x="931278" y="3313093"/>
                </a:lnTo>
                <a:lnTo>
                  <a:pt x="972257" y="3334284"/>
                </a:lnTo>
                <a:lnTo>
                  <a:pt x="1013664" y="3354330"/>
                </a:lnTo>
                <a:lnTo>
                  <a:pt x="1055474" y="3373231"/>
                </a:lnTo>
                <a:lnTo>
                  <a:pt x="1097664" y="3390986"/>
                </a:lnTo>
                <a:lnTo>
                  <a:pt x="1140209" y="3407596"/>
                </a:lnTo>
                <a:lnTo>
                  <a:pt x="1183087" y="3423060"/>
                </a:lnTo>
                <a:lnTo>
                  <a:pt x="1226273" y="3437378"/>
                </a:lnTo>
                <a:lnTo>
                  <a:pt x="1269744" y="3450551"/>
                </a:lnTo>
                <a:lnTo>
                  <a:pt x="1313475" y="3462579"/>
                </a:lnTo>
                <a:lnTo>
                  <a:pt x="1357444" y="3473461"/>
                </a:lnTo>
                <a:lnTo>
                  <a:pt x="1401627" y="3483198"/>
                </a:lnTo>
                <a:lnTo>
                  <a:pt x="1445999" y="3491789"/>
                </a:lnTo>
                <a:lnTo>
                  <a:pt x="1490537" y="3499235"/>
                </a:lnTo>
                <a:lnTo>
                  <a:pt x="1535218" y="3505535"/>
                </a:lnTo>
                <a:lnTo>
                  <a:pt x="1580017" y="3510690"/>
                </a:lnTo>
                <a:lnTo>
                  <a:pt x="1624911" y="3514699"/>
                </a:lnTo>
                <a:lnTo>
                  <a:pt x="1669876" y="3517563"/>
                </a:lnTo>
                <a:lnTo>
                  <a:pt x="1714889" y="3519281"/>
                </a:lnTo>
                <a:lnTo>
                  <a:pt x="1759926" y="3519854"/>
                </a:lnTo>
                <a:lnTo>
                  <a:pt x="1804962" y="3519281"/>
                </a:lnTo>
                <a:lnTo>
                  <a:pt x="1849975" y="3517563"/>
                </a:lnTo>
                <a:lnTo>
                  <a:pt x="1894940" y="3514699"/>
                </a:lnTo>
                <a:lnTo>
                  <a:pt x="1939834" y="3510690"/>
                </a:lnTo>
                <a:lnTo>
                  <a:pt x="1984634" y="3505535"/>
                </a:lnTo>
                <a:lnTo>
                  <a:pt x="2029314" y="3499235"/>
                </a:lnTo>
                <a:lnTo>
                  <a:pt x="2073853" y="3491789"/>
                </a:lnTo>
                <a:lnTo>
                  <a:pt x="2118225" y="3483198"/>
                </a:lnTo>
                <a:lnTo>
                  <a:pt x="2162407" y="3473461"/>
                </a:lnTo>
                <a:lnTo>
                  <a:pt x="2206376" y="3462579"/>
                </a:lnTo>
                <a:lnTo>
                  <a:pt x="2250108" y="3450551"/>
                </a:lnTo>
                <a:lnTo>
                  <a:pt x="2293579" y="3437378"/>
                </a:lnTo>
                <a:lnTo>
                  <a:pt x="2336765" y="3423060"/>
                </a:lnTo>
                <a:lnTo>
                  <a:pt x="2379642" y="3407596"/>
                </a:lnTo>
                <a:lnTo>
                  <a:pt x="2422188" y="3390986"/>
                </a:lnTo>
                <a:lnTo>
                  <a:pt x="2464377" y="3373231"/>
                </a:lnTo>
                <a:lnTo>
                  <a:pt x="2506187" y="3354330"/>
                </a:lnTo>
                <a:lnTo>
                  <a:pt x="2547594" y="3334284"/>
                </a:lnTo>
                <a:lnTo>
                  <a:pt x="2588574" y="3313093"/>
                </a:lnTo>
                <a:lnTo>
                  <a:pt x="2629103" y="3290755"/>
                </a:lnTo>
                <a:lnTo>
                  <a:pt x="2669157" y="3267273"/>
                </a:lnTo>
                <a:lnTo>
                  <a:pt x="2708714" y="3242645"/>
                </a:lnTo>
                <a:lnTo>
                  <a:pt x="2747748" y="3216871"/>
                </a:lnTo>
                <a:lnTo>
                  <a:pt x="2786237" y="3189952"/>
                </a:lnTo>
                <a:lnTo>
                  <a:pt x="2824156" y="3161888"/>
                </a:lnTo>
                <a:lnTo>
                  <a:pt x="2861482" y="3132678"/>
                </a:lnTo>
                <a:lnTo>
                  <a:pt x="2898192" y="3102322"/>
                </a:lnTo>
                <a:lnTo>
                  <a:pt x="2934261" y="3070821"/>
                </a:lnTo>
                <a:lnTo>
                  <a:pt x="2969665" y="3038175"/>
                </a:lnTo>
                <a:lnTo>
                  <a:pt x="3004382" y="3004383"/>
                </a:lnTo>
                <a:lnTo>
                  <a:pt x="3038174" y="2969666"/>
                </a:lnTo>
                <a:lnTo>
                  <a:pt x="3070820" y="2934262"/>
                </a:lnTo>
                <a:lnTo>
                  <a:pt x="3102321" y="2898193"/>
                </a:lnTo>
                <a:lnTo>
                  <a:pt x="3132677" y="2861483"/>
                </a:lnTo>
                <a:lnTo>
                  <a:pt x="3161887" y="2824157"/>
                </a:lnTo>
                <a:lnTo>
                  <a:pt x="3189951" y="2786238"/>
                </a:lnTo>
                <a:lnTo>
                  <a:pt x="3216870" y="2747749"/>
                </a:lnTo>
                <a:lnTo>
                  <a:pt x="3242644" y="2708715"/>
                </a:lnTo>
                <a:lnTo>
                  <a:pt x="3267272" y="2669158"/>
                </a:lnTo>
                <a:lnTo>
                  <a:pt x="3290754" y="2629104"/>
                </a:lnTo>
                <a:lnTo>
                  <a:pt x="3313092" y="2588575"/>
                </a:lnTo>
                <a:lnTo>
                  <a:pt x="3334283" y="2547595"/>
                </a:lnTo>
                <a:lnTo>
                  <a:pt x="3354329" y="2506188"/>
                </a:lnTo>
                <a:lnTo>
                  <a:pt x="3373230" y="2464378"/>
                </a:lnTo>
                <a:lnTo>
                  <a:pt x="3390985" y="2422189"/>
                </a:lnTo>
                <a:lnTo>
                  <a:pt x="3407594" y="2379643"/>
                </a:lnTo>
                <a:lnTo>
                  <a:pt x="3423059" y="2336766"/>
                </a:lnTo>
                <a:lnTo>
                  <a:pt x="3437377" y="2293580"/>
                </a:lnTo>
                <a:lnTo>
                  <a:pt x="3450550" y="2250109"/>
                </a:lnTo>
                <a:lnTo>
                  <a:pt x="3462578" y="2206377"/>
                </a:lnTo>
                <a:lnTo>
                  <a:pt x="3473460" y="2162408"/>
                </a:lnTo>
                <a:lnTo>
                  <a:pt x="3483197" y="2118226"/>
                </a:lnTo>
                <a:lnTo>
                  <a:pt x="3491788" y="2073854"/>
                </a:lnTo>
                <a:lnTo>
                  <a:pt x="3499234" y="2029315"/>
                </a:lnTo>
                <a:lnTo>
                  <a:pt x="3505534" y="1984635"/>
                </a:lnTo>
                <a:lnTo>
                  <a:pt x="3510689" y="1939835"/>
                </a:lnTo>
                <a:lnTo>
                  <a:pt x="3514698" y="1894941"/>
                </a:lnTo>
                <a:lnTo>
                  <a:pt x="3517562" y="1849976"/>
                </a:lnTo>
                <a:lnTo>
                  <a:pt x="3519280" y="1804963"/>
                </a:lnTo>
                <a:lnTo>
                  <a:pt x="3519853" y="1759927"/>
                </a:lnTo>
                <a:lnTo>
                  <a:pt x="3519280" y="1714890"/>
                </a:lnTo>
                <a:lnTo>
                  <a:pt x="3517562" y="1669877"/>
                </a:lnTo>
                <a:lnTo>
                  <a:pt x="3514698" y="1624912"/>
                </a:lnTo>
                <a:lnTo>
                  <a:pt x="3510689" y="1580018"/>
                </a:lnTo>
                <a:lnTo>
                  <a:pt x="3505534" y="1535218"/>
                </a:lnTo>
                <a:lnTo>
                  <a:pt x="3499234" y="1490538"/>
                </a:lnTo>
                <a:lnTo>
                  <a:pt x="3491788" y="1446000"/>
                </a:lnTo>
                <a:lnTo>
                  <a:pt x="3483197" y="1401627"/>
                </a:lnTo>
                <a:lnTo>
                  <a:pt x="3473460" y="1357445"/>
                </a:lnTo>
                <a:lnTo>
                  <a:pt x="3462578" y="1313476"/>
                </a:lnTo>
                <a:lnTo>
                  <a:pt x="3450550" y="1269744"/>
                </a:lnTo>
                <a:lnTo>
                  <a:pt x="3437377" y="1226273"/>
                </a:lnTo>
                <a:lnTo>
                  <a:pt x="3423059" y="1183087"/>
                </a:lnTo>
                <a:lnTo>
                  <a:pt x="3407594" y="1140210"/>
                </a:lnTo>
                <a:lnTo>
                  <a:pt x="3390985" y="1097664"/>
                </a:lnTo>
                <a:lnTo>
                  <a:pt x="3373230" y="1055475"/>
                </a:lnTo>
                <a:lnTo>
                  <a:pt x="3354329" y="1013665"/>
                </a:lnTo>
                <a:lnTo>
                  <a:pt x="3334283" y="972258"/>
                </a:lnTo>
                <a:lnTo>
                  <a:pt x="3313092" y="931278"/>
                </a:lnTo>
                <a:lnTo>
                  <a:pt x="3290754" y="890749"/>
                </a:lnTo>
                <a:lnTo>
                  <a:pt x="3267272" y="850695"/>
                </a:lnTo>
                <a:lnTo>
                  <a:pt x="3242644" y="811138"/>
                </a:lnTo>
                <a:lnTo>
                  <a:pt x="3216870" y="772104"/>
                </a:lnTo>
                <a:lnTo>
                  <a:pt x="3189951" y="733615"/>
                </a:lnTo>
                <a:lnTo>
                  <a:pt x="3161887" y="695696"/>
                </a:lnTo>
                <a:lnTo>
                  <a:pt x="3132677" y="658370"/>
                </a:lnTo>
                <a:lnTo>
                  <a:pt x="3102321" y="621660"/>
                </a:lnTo>
                <a:lnTo>
                  <a:pt x="3070820" y="585591"/>
                </a:lnTo>
                <a:lnTo>
                  <a:pt x="3038174" y="550187"/>
                </a:lnTo>
                <a:lnTo>
                  <a:pt x="3004382" y="515470"/>
                </a:lnTo>
                <a:lnTo>
                  <a:pt x="2969665" y="481678"/>
                </a:lnTo>
                <a:lnTo>
                  <a:pt x="2934261" y="449032"/>
                </a:lnTo>
                <a:lnTo>
                  <a:pt x="2898192" y="417531"/>
                </a:lnTo>
                <a:lnTo>
                  <a:pt x="2861482" y="387175"/>
                </a:lnTo>
                <a:lnTo>
                  <a:pt x="2824156" y="357965"/>
                </a:lnTo>
                <a:lnTo>
                  <a:pt x="2786237" y="329901"/>
                </a:lnTo>
                <a:lnTo>
                  <a:pt x="2747748" y="302982"/>
                </a:lnTo>
                <a:lnTo>
                  <a:pt x="2708714" y="277208"/>
                </a:lnTo>
                <a:lnTo>
                  <a:pt x="2669157" y="252580"/>
                </a:lnTo>
                <a:lnTo>
                  <a:pt x="2629103" y="229098"/>
                </a:lnTo>
                <a:lnTo>
                  <a:pt x="2588574" y="206761"/>
                </a:lnTo>
                <a:lnTo>
                  <a:pt x="2547594" y="185569"/>
                </a:lnTo>
                <a:lnTo>
                  <a:pt x="2506187" y="165523"/>
                </a:lnTo>
                <a:lnTo>
                  <a:pt x="2464377" y="146622"/>
                </a:lnTo>
                <a:lnTo>
                  <a:pt x="2422188" y="128867"/>
                </a:lnTo>
                <a:lnTo>
                  <a:pt x="2379642" y="112258"/>
                </a:lnTo>
                <a:lnTo>
                  <a:pt x="2336765" y="96793"/>
                </a:lnTo>
                <a:lnTo>
                  <a:pt x="2293579" y="82475"/>
                </a:lnTo>
                <a:lnTo>
                  <a:pt x="2250108" y="69302"/>
                </a:lnTo>
                <a:lnTo>
                  <a:pt x="2206376" y="57274"/>
                </a:lnTo>
                <a:lnTo>
                  <a:pt x="2162407" y="46392"/>
                </a:lnTo>
                <a:lnTo>
                  <a:pt x="2118225" y="36655"/>
                </a:lnTo>
                <a:lnTo>
                  <a:pt x="2073853" y="28064"/>
                </a:lnTo>
                <a:lnTo>
                  <a:pt x="2029314" y="20618"/>
                </a:lnTo>
                <a:lnTo>
                  <a:pt x="1984634" y="14318"/>
                </a:lnTo>
                <a:lnTo>
                  <a:pt x="1939834" y="9163"/>
                </a:lnTo>
                <a:lnTo>
                  <a:pt x="1894940" y="5154"/>
                </a:lnTo>
                <a:lnTo>
                  <a:pt x="1849975" y="2290"/>
                </a:lnTo>
                <a:lnTo>
                  <a:pt x="1804962" y="572"/>
                </a:lnTo>
                <a:lnTo>
                  <a:pt x="1759926" y="0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336297" y="6027348"/>
            <a:ext cx="2757805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mn-MN" sz="2600" b="1" dirty="0">
                <a:latin typeface="Arial"/>
                <a:cs typeface="Arial"/>
              </a:rPr>
              <a:t>Дэлхийн нийтэд үзүүлэх нөлөө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97213" y="1364746"/>
            <a:ext cx="12688637" cy="972702"/>
          </a:xfrm>
          <a:prstGeom prst="rect">
            <a:avLst/>
          </a:prstGeom>
        </p:spPr>
        <p:txBody>
          <a:bodyPr vert="horz" wrap="square" lIns="0" tIns="112395" rIns="0" bIns="0" rtlCol="0">
            <a:spAutoFit/>
          </a:bodyPr>
          <a:lstStyle/>
          <a:p>
            <a:pPr marL="12700" marR="23495">
              <a:lnSpc>
                <a:spcPts val="6730"/>
              </a:lnSpc>
              <a:spcBef>
                <a:spcPts val="885"/>
              </a:spcBef>
            </a:pPr>
            <a:r>
              <a:rPr u="none" spc="-535" dirty="0"/>
              <a:t>МЕГАТРЕНДЫГ ТАНЬЖ МЭДЭХ НЬ</a:t>
            </a:r>
            <a:endParaRPr u="none" spc="-290" dirty="0"/>
          </a:p>
        </p:txBody>
      </p:sp>
      <p:sp>
        <p:nvSpPr>
          <p:cNvPr id="8" name="object 8"/>
          <p:cNvSpPr txBox="1"/>
          <p:nvPr/>
        </p:nvSpPr>
        <p:spPr>
          <a:xfrm>
            <a:off x="1097212" y="3399034"/>
            <a:ext cx="2935037" cy="4347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750" b="1" spc="-60" dirty="0">
                <a:latin typeface="Arial"/>
                <a:cs typeface="Arial"/>
              </a:rPr>
              <a:t>ТОДОРХОЙЛОЛТ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00170" y="6027348"/>
            <a:ext cx="2286080" cy="458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mn-MN" sz="2900" b="1" spc="-30" dirty="0">
                <a:latin typeface="Arial"/>
                <a:cs typeface="Arial"/>
              </a:rPr>
              <a:t>Цогц байдал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44061" y="5988568"/>
            <a:ext cx="2385340" cy="5200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3200" b="1" spc="-20" dirty="0" err="1">
                <a:latin typeface="Arial"/>
                <a:cs typeface="Arial"/>
              </a:rPr>
              <a:t>Цар</a:t>
            </a:r>
            <a:r>
              <a:rPr sz="3200" b="1" spc="-20" dirty="0">
                <a:latin typeface="Arial"/>
                <a:cs typeface="Arial"/>
              </a:rPr>
              <a:t> </a:t>
            </a:r>
            <a:r>
              <a:rPr sz="3200" b="1" spc="-20" dirty="0" err="1">
                <a:latin typeface="Arial"/>
                <a:cs typeface="Arial"/>
              </a:rPr>
              <a:t>хүрээ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57838" y="6027348"/>
            <a:ext cx="171640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5" dirty="0" err="1">
                <a:latin typeface="Arial"/>
                <a:cs typeface="Arial"/>
              </a:rPr>
              <a:t>Хугацаа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44111" y="8702675"/>
            <a:ext cx="2943860" cy="121764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en-US" sz="2600" b="1" dirty="0">
                <a:latin typeface="Arial"/>
                <a:cs typeface="Arial"/>
              </a:rPr>
              <a:t>50</a:t>
            </a:r>
            <a:r>
              <a:rPr lang="mn-MN" sz="2600" b="1" dirty="0">
                <a:latin typeface="Arial"/>
                <a:cs typeface="Arial"/>
              </a:rPr>
              <a:t> жилээс илүү удаан хугацаанд хэрэгжиж байгаа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3434" y="8787339"/>
            <a:ext cx="3301283" cy="8460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52729" marR="5080" indent="-240665" algn="r">
              <a:lnSpc>
                <a:spcPct val="112900"/>
              </a:lnSpc>
              <a:spcBef>
                <a:spcPts val="95"/>
              </a:spcBef>
            </a:pPr>
            <a:r>
              <a:rPr sz="2500" b="1" spc="-70" dirty="0" err="1">
                <a:latin typeface="Arial"/>
                <a:cs typeface="Arial"/>
              </a:rPr>
              <a:t>Амьдралын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-70" dirty="0" err="1">
                <a:latin typeface="Arial"/>
                <a:cs typeface="Arial"/>
              </a:rPr>
              <a:t>бүхий</a:t>
            </a:r>
            <a:r>
              <a:rPr sz="2500" b="1" spc="-70" dirty="0">
                <a:latin typeface="Arial"/>
                <a:cs typeface="Arial"/>
              </a:rPr>
              <a:t> л   </a:t>
            </a:r>
            <a:r>
              <a:rPr sz="2500" b="1" spc="-70" dirty="0" err="1">
                <a:latin typeface="Arial"/>
                <a:cs typeface="Arial"/>
              </a:rPr>
              <a:t>хэсэгт</a:t>
            </a:r>
            <a:r>
              <a:rPr sz="2500" b="1" spc="-70" dirty="0">
                <a:latin typeface="Arial"/>
                <a:cs typeface="Arial"/>
              </a:rPr>
              <a:t> </a:t>
            </a:r>
            <a:r>
              <a:rPr sz="2500" b="1" spc="-70" dirty="0" err="1">
                <a:latin typeface="Arial"/>
                <a:cs typeface="Arial"/>
              </a:rPr>
              <a:t>хамааралтай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56850" y="8767285"/>
            <a:ext cx="2782914" cy="8460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645" algn="ctr">
              <a:lnSpc>
                <a:spcPct val="112900"/>
              </a:lnSpc>
              <a:spcBef>
                <a:spcPts val="95"/>
              </a:spcBef>
            </a:pPr>
            <a:r>
              <a:rPr lang="mn-MN" sz="2500" b="1" spc="-10" dirty="0">
                <a:latin typeface="Arial"/>
                <a:cs typeface="Arial"/>
              </a:rPr>
              <a:t>Дэлхий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10" dirty="0" err="1">
                <a:latin typeface="Arial"/>
                <a:cs typeface="Arial"/>
              </a:rPr>
              <a:t>нийтэд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10" dirty="0" err="1">
                <a:latin typeface="Arial"/>
                <a:cs typeface="Arial"/>
              </a:rPr>
              <a:t>түгсэн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10" dirty="0" err="1">
                <a:latin typeface="Arial"/>
                <a:cs typeface="Arial"/>
              </a:rPr>
              <a:t>үзэгдэл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4471650" y="8713563"/>
            <a:ext cx="2901315" cy="9441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" marR="5080" indent="-27305" algn="ctr">
              <a:lnSpc>
                <a:spcPct val="114900"/>
              </a:lnSpc>
              <a:spcBef>
                <a:spcPts val="95"/>
              </a:spcBef>
            </a:pPr>
            <a:r>
              <a:rPr lang="mn-MN" sz="2750" b="1" dirty="0">
                <a:latin typeface="Arial"/>
                <a:cs typeface="Arial"/>
              </a:rPr>
              <a:t>Олон давхар, олон хэмжээст</a:t>
            </a:r>
            <a:endParaRPr lang="en-US" sz="2750" dirty="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311188" y="821923"/>
            <a:ext cx="9792970" cy="220345"/>
          </a:xfrm>
          <a:custGeom>
            <a:avLst/>
            <a:gdLst/>
            <a:ahLst/>
            <a:cxnLst/>
            <a:rect l="l" t="t" r="r" b="b"/>
            <a:pathLst>
              <a:path w="9792969" h="220344">
                <a:moveTo>
                  <a:pt x="0" y="0"/>
                </a:moveTo>
                <a:lnTo>
                  <a:pt x="9792911" y="0"/>
                </a:lnTo>
                <a:lnTo>
                  <a:pt x="9792911" y="219888"/>
                </a:lnTo>
                <a:lnTo>
                  <a:pt x="0" y="219888"/>
                </a:lnTo>
                <a:lnTo>
                  <a:pt x="0" y="0"/>
                </a:lnTo>
                <a:close/>
              </a:path>
            </a:pathLst>
          </a:custGeom>
          <a:solidFill>
            <a:srgbClr val="FFFB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575050" y="10300668"/>
            <a:ext cx="12265578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spc="-1050" dirty="0">
                <a:latin typeface="Arial" panose="020B0604020202020204" pitchFamily="34" charset="0"/>
                <a:cs typeface="Arial" panose="020B0604020202020204" pitchFamily="34" charset="0"/>
              </a:rPr>
              <a:t>➡</a:t>
            </a:r>
            <a:r>
              <a:rPr sz="4000" spc="-2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sz="4000" b="1" spc="-285" dirty="0">
                <a:latin typeface="Arial" panose="020B0604020202020204" pitchFamily="34" charset="0"/>
                <a:cs typeface="Arial" panose="020B0604020202020204" pitchFamily="34" charset="0"/>
              </a:rPr>
              <a:t>МЕГАТРЕНД НЬ ТҮР ЗУУРЫН ҮЗЭГДЭЛ БИШ ЮМ</a:t>
            </a:r>
            <a:r>
              <a:rPr sz="4000" b="1" spc="-415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41386" y="0"/>
            <a:ext cx="8562975" cy="11308715"/>
          </a:xfrm>
          <a:custGeom>
            <a:avLst/>
            <a:gdLst/>
            <a:ahLst/>
            <a:cxnLst/>
            <a:rect l="l" t="t" r="r" b="b"/>
            <a:pathLst>
              <a:path w="8562975" h="11308715">
                <a:moveTo>
                  <a:pt x="0" y="0"/>
                </a:moveTo>
                <a:lnTo>
                  <a:pt x="0" y="11308556"/>
                </a:lnTo>
                <a:lnTo>
                  <a:pt x="8562713" y="11308556"/>
                </a:lnTo>
                <a:lnTo>
                  <a:pt x="856271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3399034"/>
            <a:ext cx="9338310" cy="69672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b="1" spc="-100" dirty="0">
                <a:latin typeface="Arial"/>
                <a:cs typeface="Arial"/>
              </a:rPr>
              <a:t>ЖЕНДЕРЭЭР </a:t>
            </a:r>
            <a:r>
              <a:rPr lang="mn-MN" sz="2800" b="1" spc="-100" dirty="0">
                <a:latin typeface="Arial"/>
                <a:cs typeface="Arial"/>
              </a:rPr>
              <a:t>ЗААГЛАСАН</a:t>
            </a:r>
            <a:r>
              <a:rPr sz="2800" b="1" spc="-100" dirty="0">
                <a:latin typeface="Arial"/>
                <a:cs typeface="Arial"/>
              </a:rPr>
              <a:t> УЛАМЖЛАЛТ ҮҮРГИЙГ</a:t>
            </a:r>
            <a:r>
              <a:rPr lang="en-US" sz="2800" b="1" spc="-100" dirty="0">
                <a:latin typeface="Arial"/>
                <a:cs typeface="Arial"/>
              </a:rPr>
              <a:t> </a:t>
            </a:r>
            <a:r>
              <a:rPr lang="mn-MN" sz="2800" b="1" spc="-100" dirty="0">
                <a:latin typeface="Arial"/>
                <a:cs typeface="Arial"/>
              </a:rPr>
              <a:t>ХООРОНД НЬ</a:t>
            </a:r>
            <a:r>
              <a:rPr sz="2800" b="1" spc="-100" dirty="0">
                <a:latin typeface="Arial"/>
                <a:cs typeface="Arial"/>
              </a:rPr>
              <a:t> НЭГТГЭХ 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mn-MN" sz="2800" b="1" spc="-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800" b="1" spc="-100" dirty="0">
                <a:latin typeface="Arial"/>
                <a:cs typeface="Arial"/>
              </a:rPr>
              <a:t>Жендерийн тогтсон буруу ойлголтын талаар мэдээллэх</a:t>
            </a: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mn-MN" sz="2800" b="1" spc="-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b="1" dirty="0" err="1">
                <a:latin typeface="Arial"/>
                <a:cs typeface="Arial"/>
              </a:rPr>
              <a:t>Эмэгтэйчүүдийг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оролцуулах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нь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хэдийнээ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стандартад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тооцогддог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болж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байна</a:t>
            </a:r>
            <a:endParaRPr sz="28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endParaRPr sz="2800" b="1" spc="-4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800" b="1" dirty="0" err="1">
                <a:latin typeface="Arial"/>
                <a:cs typeface="Arial"/>
              </a:rPr>
              <a:t>Эмэгтэйчүүдийг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чадавхжуулах</a:t>
            </a:r>
            <a:r>
              <a:rPr sz="2800" b="1" dirty="0">
                <a:latin typeface="Arial"/>
                <a:cs typeface="Arial"/>
              </a:rPr>
              <a:t> </a:t>
            </a:r>
            <a:r>
              <a:rPr sz="2800" b="1" dirty="0" err="1">
                <a:latin typeface="Arial"/>
                <a:cs typeface="Arial"/>
              </a:rPr>
              <a:t>хөтөлбөрүүд</a:t>
            </a:r>
            <a:r>
              <a:rPr sz="2800" b="1" dirty="0"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2800" b="1" spc="55" dirty="0" err="1">
                <a:latin typeface="Arial"/>
                <a:cs typeface="Arial"/>
              </a:rPr>
              <a:t>Хэвлэл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мэдээлэл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эмэгтэй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бизнес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эрхлэгчид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рүү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анхаарлаа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улам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бүр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хандуулж</a:t>
            </a:r>
            <a:r>
              <a:rPr sz="2800" b="1" spc="55" dirty="0">
                <a:latin typeface="Arial"/>
                <a:cs typeface="Arial"/>
              </a:rPr>
              <a:t> </a:t>
            </a:r>
            <a:r>
              <a:rPr sz="2800" b="1" spc="55" dirty="0" err="1">
                <a:latin typeface="Arial"/>
                <a:cs typeface="Arial"/>
              </a:rPr>
              <a:t>байна</a:t>
            </a:r>
            <a:endParaRPr sz="2800" b="1" spc="5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2800" b="1" spc="-55" dirty="0" err="1">
                <a:latin typeface="Arial"/>
                <a:cs typeface="Arial"/>
              </a:rPr>
              <a:t>Үйл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ажиллагаа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зохион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байгуулагчид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нь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эмэгтэй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55" dirty="0" err="1">
                <a:latin typeface="Arial"/>
                <a:cs typeface="Arial"/>
              </a:rPr>
              <a:t>оролцогчид</a:t>
            </a:r>
            <a:r>
              <a:rPr lang="en-US" sz="2800" b="1" spc="-55" dirty="0">
                <a:latin typeface="Arial"/>
                <a:cs typeface="Arial"/>
              </a:rPr>
              <a:t>,</a:t>
            </a:r>
            <a:r>
              <a:rPr lang="mn-MN" sz="2800" b="1" spc="-55" dirty="0">
                <a:latin typeface="Arial"/>
                <a:cs typeface="Arial"/>
              </a:rPr>
              <a:t> зочдод тусгай урамшуулал олгож байна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71155" y="1275363"/>
            <a:ext cx="9180895" cy="17522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sz="5400" u="none" spc="-204" dirty="0"/>
              <a:t>МЕГАТРЕНД</a:t>
            </a:r>
            <a:r>
              <a:rPr sz="5400" u="none" spc="-710" dirty="0"/>
              <a:t> </a:t>
            </a:r>
            <a:r>
              <a:rPr sz="5400" u="none" spc="25" dirty="0"/>
              <a:t>1</a:t>
            </a:r>
          </a:p>
          <a:p>
            <a:pPr marL="12700">
              <a:lnSpc>
                <a:spcPts val="7055"/>
              </a:lnSpc>
            </a:pPr>
            <a:r>
              <a:rPr sz="5400" u="none" spc="-220" dirty="0"/>
              <a:t>„ЖЕНДЕРИЙН ШИЛЖИЛТ</a:t>
            </a:r>
            <a:r>
              <a:rPr sz="5400" u="none" spc="-725" dirty="0"/>
              <a:t> </a:t>
            </a:r>
            <a:r>
              <a:rPr sz="5400" u="none" spc="-480" dirty="0"/>
              <a:t>“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57679" y="1397353"/>
            <a:ext cx="8546417" cy="8513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70977" y="0"/>
            <a:ext cx="8532975" cy="1130855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5189" y="3399034"/>
            <a:ext cx="8217534" cy="58251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90"/>
              </a:spcBef>
            </a:pPr>
            <a:r>
              <a:rPr sz="2750" b="1" spc="-195" dirty="0">
                <a:latin typeface="Arial"/>
                <a:cs typeface="Arial"/>
              </a:rPr>
              <a:t>ХҮН БҮР Л ОНЦГОЙ БАЙХЫГ ХҮСДЭГ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mn-MN" sz="3300" b="1" spc="-95" dirty="0">
                <a:latin typeface="Arial"/>
                <a:cs typeface="Arial"/>
              </a:rPr>
              <a:t>Өөрийн үнэ цэнийг ойлгоно гэдэг маш чухал</a:t>
            </a:r>
            <a:r>
              <a:rPr sz="3300" b="1" spc="-175" dirty="0">
                <a:latin typeface="Arial"/>
                <a:cs typeface="Arial"/>
              </a:rPr>
              <a:t> </a:t>
            </a:r>
            <a:r>
              <a:rPr sz="3300" b="1" spc="-215" dirty="0" err="1">
                <a:latin typeface="Arial"/>
                <a:cs typeface="Arial"/>
              </a:rPr>
              <a:t>хүч</a:t>
            </a:r>
            <a:endParaRPr sz="3300" dirty="0">
              <a:latin typeface="Arial"/>
              <a:cs typeface="Arial"/>
            </a:endParaRPr>
          </a:p>
          <a:p>
            <a:pPr marL="12700" marR="5080">
              <a:lnSpc>
                <a:spcPct val="183200"/>
              </a:lnSpc>
            </a:pPr>
            <a:r>
              <a:rPr sz="3300" b="1" spc="-50" dirty="0" err="1">
                <a:latin typeface="Arial"/>
                <a:cs typeface="Arial"/>
              </a:rPr>
              <a:t>Өөрөөр</a:t>
            </a:r>
            <a:r>
              <a:rPr sz="3300" b="1" spc="-50" dirty="0">
                <a:latin typeface="Arial"/>
                <a:cs typeface="Arial"/>
              </a:rPr>
              <a:t> </a:t>
            </a:r>
            <a:r>
              <a:rPr sz="3300" b="1" spc="-50" dirty="0" err="1">
                <a:latin typeface="Arial"/>
                <a:cs typeface="Arial"/>
              </a:rPr>
              <a:t>сэтгэж</a:t>
            </a:r>
            <a:r>
              <a:rPr lang="en-US" sz="3300" b="1" spc="-1355" dirty="0">
                <a:latin typeface="Arial"/>
                <a:cs typeface="Arial"/>
              </a:rPr>
              <a:t>-  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lang="en-US" sz="3300" b="1" spc="-95" dirty="0">
                <a:latin typeface="Arial"/>
                <a:cs typeface="Arial"/>
              </a:rPr>
              <a:t> </a:t>
            </a:r>
            <a:r>
              <a:rPr lang="mn-MN" sz="3300" b="1" spc="-95" dirty="0">
                <a:latin typeface="Arial"/>
                <a:cs typeface="Arial"/>
              </a:rPr>
              <a:t>Өөрөөр амьдаръя </a:t>
            </a:r>
            <a:r>
              <a:rPr lang="mn-MN" sz="3300" b="1" spc="-35" dirty="0">
                <a:latin typeface="Arial"/>
                <a:cs typeface="Arial"/>
              </a:rPr>
              <a:t>Сонгох эрх чөлөө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b="1" spc="-55" dirty="0" err="1">
                <a:latin typeface="Arial"/>
                <a:cs typeface="Arial"/>
              </a:rPr>
              <a:t>Өөрийн</a:t>
            </a:r>
            <a:r>
              <a:rPr sz="3300" b="1" spc="-55" dirty="0">
                <a:latin typeface="Arial"/>
                <a:cs typeface="Arial"/>
              </a:rPr>
              <a:t> </a:t>
            </a:r>
            <a:r>
              <a:rPr sz="3300" b="1" spc="-55" dirty="0" err="1">
                <a:latin typeface="Arial"/>
                <a:cs typeface="Arial"/>
              </a:rPr>
              <a:t>амьдралаа</a:t>
            </a:r>
            <a:r>
              <a:rPr sz="3300" b="1" spc="-55" dirty="0">
                <a:latin typeface="Arial"/>
                <a:cs typeface="Arial"/>
              </a:rPr>
              <a:t> </a:t>
            </a:r>
            <a:r>
              <a:rPr sz="3300" b="1" spc="-55" dirty="0" err="1">
                <a:latin typeface="Arial"/>
                <a:cs typeface="Arial"/>
              </a:rPr>
              <a:t>бүрэн</a:t>
            </a:r>
            <a:r>
              <a:rPr sz="3300" b="1" spc="-55" dirty="0">
                <a:latin typeface="Arial"/>
                <a:cs typeface="Arial"/>
              </a:rPr>
              <a:t> </a:t>
            </a:r>
            <a:r>
              <a:rPr sz="3300" b="1" spc="-55" dirty="0" err="1">
                <a:latin typeface="Arial"/>
                <a:cs typeface="Arial"/>
              </a:rPr>
              <a:t>удирдаж</a:t>
            </a:r>
            <a:r>
              <a:rPr lang="en-US" sz="3300" b="1" spc="-55" dirty="0">
                <a:latin typeface="Arial"/>
                <a:cs typeface="Arial"/>
              </a:rPr>
              <a:t>,</a:t>
            </a:r>
            <a:r>
              <a:rPr lang="mn-MN" sz="3300" b="1" spc="-55" dirty="0">
                <a:latin typeface="Arial"/>
                <a:cs typeface="Arial"/>
              </a:rPr>
              <a:t> зохицуулах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2</a:t>
            </a:r>
          </a:p>
          <a:p>
            <a:pPr marL="12700">
              <a:lnSpc>
                <a:spcPts val="7055"/>
              </a:lnSpc>
            </a:pPr>
            <a:r>
              <a:rPr u="none" spc="-490" dirty="0"/>
              <a:t>„БИЕЭ ДААХ“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0591" y="0"/>
            <a:ext cx="8573508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7212" y="3368675"/>
            <a:ext cx="8573837" cy="5971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750" b="1" spc="-100" dirty="0">
                <a:latin typeface="Arial"/>
                <a:cs typeface="Arial"/>
              </a:rPr>
              <a:t>ОРЧНОО АМАРХАН БОЛООД ТҮРГЭН ӨӨРЧИЛДӨГ БАЙХ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700" dirty="0">
              <a:latin typeface="Arial"/>
              <a:cs typeface="Arial"/>
            </a:endParaRPr>
          </a:p>
          <a:p>
            <a:pPr marL="12700" marR="5080">
              <a:lnSpc>
                <a:spcPct val="114500"/>
              </a:lnSpc>
              <a:spcBef>
                <a:spcPts val="2860"/>
              </a:spcBef>
            </a:pPr>
            <a:r>
              <a:rPr sz="3300" b="1" spc="-95" dirty="0" err="1">
                <a:latin typeface="Arial"/>
                <a:cs typeface="Arial"/>
              </a:rPr>
              <a:t>Аяллыг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байдаг</a:t>
            </a:r>
            <a:r>
              <a:rPr sz="3300" b="1" spc="-95" dirty="0">
                <a:latin typeface="Arial"/>
                <a:cs typeface="Arial"/>
              </a:rPr>
              <a:t> л </a:t>
            </a:r>
            <a:r>
              <a:rPr sz="3300" b="1" spc="-95" dirty="0" err="1">
                <a:latin typeface="Arial"/>
                <a:cs typeface="Arial"/>
              </a:rPr>
              <a:t>нэг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өдөр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тутмын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дадал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шигээ</a:t>
            </a:r>
            <a:r>
              <a:rPr sz="3300" b="1" spc="-95" dirty="0">
                <a:latin typeface="Arial"/>
                <a:cs typeface="Arial"/>
              </a:rPr>
              <a:t> </a:t>
            </a:r>
            <a:r>
              <a:rPr sz="3300" b="1" spc="-95" dirty="0" err="1">
                <a:latin typeface="Arial"/>
                <a:cs typeface="Arial"/>
              </a:rPr>
              <a:t>болгох</a:t>
            </a:r>
            <a:r>
              <a:rPr sz="3300" b="1" spc="-95" dirty="0">
                <a:latin typeface="Arial"/>
                <a:cs typeface="Arial"/>
              </a:rPr>
              <a:t> </a:t>
            </a:r>
          </a:p>
          <a:p>
            <a:pPr marL="12700" marR="5080">
              <a:lnSpc>
                <a:spcPct val="114500"/>
              </a:lnSpc>
              <a:spcBef>
                <a:spcPts val="2860"/>
              </a:spcBef>
            </a:pPr>
            <a:r>
              <a:rPr sz="3300" b="1" spc="-10" dirty="0" err="1">
                <a:latin typeface="Arial"/>
                <a:cs typeface="Arial"/>
              </a:rPr>
              <a:t>Нүүдэлчин</a:t>
            </a:r>
            <a:r>
              <a:rPr lang="en-US" sz="3300" b="1" spc="-10" dirty="0">
                <a:latin typeface="Arial"/>
                <a:cs typeface="Arial"/>
              </a:rPr>
              <a:t>-</a:t>
            </a:r>
            <a:r>
              <a:rPr lang="mn-MN" sz="3300" b="1" spc="-10" dirty="0">
                <a:latin typeface="Arial"/>
                <a:cs typeface="Arial"/>
              </a:rPr>
              <a:t>Ажилтан</a:t>
            </a:r>
            <a:endParaRPr sz="3300" dirty="0">
              <a:latin typeface="Arial"/>
              <a:cs typeface="Arial"/>
            </a:endParaRPr>
          </a:p>
          <a:p>
            <a:pPr marL="12700" marR="810895">
              <a:lnSpc>
                <a:spcPct val="114500"/>
              </a:lnSpc>
              <a:spcBef>
                <a:spcPts val="2725"/>
              </a:spcBef>
            </a:pPr>
            <a:r>
              <a:rPr sz="3300" b="1" dirty="0" err="1">
                <a:latin typeface="Arial"/>
                <a:cs typeface="Arial"/>
              </a:rPr>
              <a:t>Танд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хэрэгтэй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бүх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төрлийн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шаардлагатай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бараа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бүтээгдэхүүн</a:t>
            </a:r>
            <a:r>
              <a:rPr lang="en-US" sz="3300" b="1" dirty="0">
                <a:latin typeface="Arial"/>
                <a:cs typeface="Arial"/>
              </a:rPr>
              <a:t>,</a:t>
            </a:r>
            <a:r>
              <a:rPr lang="mn-MN" sz="3300" b="1" dirty="0">
                <a:latin typeface="Arial"/>
                <a:cs typeface="Arial"/>
              </a:rPr>
              <a:t> үйлчилгээ хаана ч бий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12" y="1364746"/>
            <a:ext cx="9869237" cy="18376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3</a:t>
            </a:r>
          </a:p>
          <a:p>
            <a:pPr marL="12700">
              <a:lnSpc>
                <a:spcPts val="7055"/>
              </a:lnSpc>
            </a:pPr>
            <a:r>
              <a:rPr u="none" spc="-415" dirty="0"/>
              <a:t>„</a:t>
            </a:r>
            <a:r>
              <a:rPr lang="mn-MN" u="none" spc="-415" dirty="0"/>
              <a:t>ШИЛЖИЛТ ХӨДӨЛГӨӨН</a:t>
            </a:r>
            <a:r>
              <a:rPr u="none" spc="-415" dirty="0"/>
              <a:t>“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74557" y="0"/>
            <a:ext cx="8829538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76623" y="0"/>
            <a:ext cx="8928100" cy="11308715"/>
          </a:xfrm>
          <a:custGeom>
            <a:avLst/>
            <a:gdLst/>
            <a:ahLst/>
            <a:cxnLst/>
            <a:rect l="l" t="t" r="r" b="b"/>
            <a:pathLst>
              <a:path w="8928100" h="11308715">
                <a:moveTo>
                  <a:pt x="0" y="0"/>
                </a:moveTo>
                <a:lnTo>
                  <a:pt x="0" y="11308556"/>
                </a:lnTo>
                <a:lnTo>
                  <a:pt x="8927476" y="11308556"/>
                </a:lnTo>
                <a:lnTo>
                  <a:pt x="8927476" y="0"/>
                </a:lnTo>
                <a:lnTo>
                  <a:pt x="0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5204256"/>
            <a:ext cx="7743825" cy="2889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mn-MN" sz="3300" b="1" spc="-175" dirty="0">
                <a:latin typeface="Arial"/>
                <a:cs typeface="Arial"/>
              </a:rPr>
              <a:t>Нөөцөө хэмнэх байдлаар үйлдвэрлэх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lang="mn-MN" sz="3300" b="1" spc="-10" dirty="0">
                <a:latin typeface="Arial"/>
                <a:cs typeface="Arial"/>
              </a:rPr>
              <a:t>Байгалийн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түүхий</a:t>
            </a:r>
            <a:r>
              <a:rPr sz="3300" b="1" spc="-10" dirty="0">
                <a:latin typeface="Arial"/>
                <a:cs typeface="Arial"/>
              </a:rPr>
              <a:t> </a:t>
            </a:r>
            <a:r>
              <a:rPr sz="3300" b="1" spc="-10" dirty="0" err="1">
                <a:latin typeface="Arial"/>
                <a:cs typeface="Arial"/>
              </a:rPr>
              <a:t>эд</a:t>
            </a:r>
            <a:r>
              <a:rPr sz="3300" b="1" spc="-10" dirty="0">
                <a:latin typeface="Arial"/>
                <a:cs typeface="Arial"/>
              </a:rPr>
              <a:t>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b="1" spc="-165" dirty="0" err="1">
                <a:latin typeface="Arial"/>
                <a:cs typeface="Arial"/>
              </a:rPr>
              <a:t>Байгаль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орчин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болон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нийгэмдээ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дахин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хөрөнгө</a:t>
            </a:r>
            <a:r>
              <a:rPr sz="3300" b="1" spc="-165" dirty="0">
                <a:latin typeface="Arial"/>
                <a:cs typeface="Arial"/>
              </a:rPr>
              <a:t> </a:t>
            </a:r>
            <a:r>
              <a:rPr sz="3300" b="1" spc="-165" dirty="0" err="1">
                <a:latin typeface="Arial"/>
                <a:cs typeface="Arial"/>
              </a:rPr>
              <a:t>оруулах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4</a:t>
            </a:r>
          </a:p>
          <a:p>
            <a:pPr marL="12700">
              <a:lnSpc>
                <a:spcPts val="7055"/>
              </a:lnSpc>
            </a:pPr>
            <a:r>
              <a:rPr u="none" spc="-220" dirty="0"/>
              <a:t>„</a:t>
            </a:r>
            <a:r>
              <a:rPr lang="mn-MN" u="none" spc="-220" dirty="0"/>
              <a:t>НЕО</a:t>
            </a:r>
            <a:r>
              <a:rPr lang="en-US" u="none" spc="-220" dirty="0"/>
              <a:t>-</a:t>
            </a:r>
            <a:r>
              <a:rPr lang="mn-MN" u="none" spc="-220" dirty="0"/>
              <a:t>ЭКОЛОГИ</a:t>
            </a:r>
            <a:r>
              <a:rPr u="none" spc="-145" dirty="0"/>
              <a:t>“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97213" y="3399034"/>
            <a:ext cx="8082915" cy="8579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204" dirty="0">
                <a:latin typeface="Arial"/>
                <a:cs typeface="Arial"/>
              </a:rPr>
              <a:t>ТОГТВОРТОЙ БАЙДЛЫГ ХАНГАХ ЧУХАЛ ШИЙДВЭРИЙН ШАЛГУУР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6476" y="2096625"/>
            <a:ext cx="8927623" cy="71151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83766" y="0"/>
            <a:ext cx="9020810" cy="11308715"/>
          </a:xfrm>
          <a:custGeom>
            <a:avLst/>
            <a:gdLst/>
            <a:ahLst/>
            <a:cxnLst/>
            <a:rect l="l" t="t" r="r" b="b"/>
            <a:pathLst>
              <a:path w="9020810" h="11308715">
                <a:moveTo>
                  <a:pt x="0" y="0"/>
                </a:moveTo>
                <a:lnTo>
                  <a:pt x="0" y="11308556"/>
                </a:lnTo>
                <a:lnTo>
                  <a:pt x="9020332" y="11308556"/>
                </a:lnTo>
                <a:lnTo>
                  <a:pt x="902033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97213" y="4872870"/>
            <a:ext cx="7902575" cy="19588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mn-MN" sz="3300" b="1" spc="90" dirty="0">
                <a:latin typeface="Arial"/>
                <a:cs typeface="Arial"/>
              </a:rPr>
              <a:t>Шинэ хамт олонтой болох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b="1" spc="-85" dirty="0" err="1">
                <a:latin typeface="Arial"/>
                <a:cs typeface="Arial"/>
              </a:rPr>
              <a:t>Мэдээлэл</a:t>
            </a:r>
            <a:r>
              <a:rPr lang="en-US" sz="3300" b="1" spc="-85" dirty="0">
                <a:latin typeface="Arial"/>
                <a:cs typeface="Arial"/>
              </a:rPr>
              <a:t>,</a:t>
            </a:r>
            <a:r>
              <a:rPr lang="mn-MN" sz="3300" b="1" spc="-85" dirty="0">
                <a:latin typeface="Arial"/>
                <a:cs typeface="Arial"/>
              </a:rPr>
              <a:t> туршлагаа харилцан солилцох 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5</a:t>
            </a:r>
          </a:p>
          <a:p>
            <a:pPr marL="12700">
              <a:lnSpc>
                <a:spcPts val="7055"/>
              </a:lnSpc>
            </a:pPr>
            <a:r>
              <a:rPr u="none" spc="-365" dirty="0"/>
              <a:t>„ХАРИЛЦАА ХОЛБОО“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97213" y="3399034"/>
            <a:ext cx="5898515" cy="8579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100" dirty="0">
                <a:latin typeface="Arial"/>
                <a:cs typeface="Arial"/>
              </a:rPr>
              <a:t>ҮНДСЭН ЗАРЧМЫН ДАГУУ ӨӨРИЙН ХҮРЭЭЛЛЭЭ ТЭЛЭХ 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83808" y="2605084"/>
            <a:ext cx="9020290" cy="64168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82396" y="3728543"/>
            <a:ext cx="10141639" cy="53446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mn-MN" sz="2750" b="1" spc="-90" dirty="0">
                <a:latin typeface="Arial"/>
                <a:cs typeface="Arial"/>
              </a:rPr>
              <a:t>НАСЖИЖ БАЙГАА Ч ЗАЛУУГААРАА БАЙГАА ХҮМҮҮС </a:t>
            </a:r>
            <a:endParaRPr sz="2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250" dirty="0">
              <a:latin typeface="Arial"/>
              <a:cs typeface="Arial"/>
            </a:endParaRPr>
          </a:p>
          <a:p>
            <a:pPr marL="12700" marR="3821429"/>
            <a:r>
              <a:rPr sz="3200" b="1" dirty="0" err="1">
                <a:latin typeface="Arial"/>
                <a:cs typeface="Arial"/>
              </a:rPr>
              <a:t>Хүн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амын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дундаж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наслалтын</a:t>
            </a:r>
            <a:r>
              <a:rPr lang="en-US"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өсөлт</a:t>
            </a:r>
            <a:endParaRPr sz="3200" b="1" dirty="0">
              <a:latin typeface="Arial"/>
              <a:cs typeface="Arial"/>
            </a:endParaRPr>
          </a:p>
          <a:p>
            <a:pPr marL="12700" marR="3821429">
              <a:lnSpc>
                <a:spcPct val="183200"/>
              </a:lnSpc>
            </a:pPr>
            <a:r>
              <a:rPr sz="3200" b="1" dirty="0" err="1">
                <a:latin typeface="Arial"/>
                <a:cs typeface="Arial"/>
              </a:rPr>
              <a:t>Эрүүл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амьдралын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хэв</a:t>
            </a:r>
            <a:r>
              <a:rPr sz="3200" b="1" dirty="0">
                <a:latin typeface="Arial"/>
                <a:cs typeface="Arial"/>
              </a:rPr>
              <a:t> </a:t>
            </a:r>
            <a:r>
              <a:rPr sz="3200" b="1" dirty="0" err="1">
                <a:latin typeface="Arial"/>
                <a:cs typeface="Arial"/>
              </a:rPr>
              <a:t>маяг</a:t>
            </a:r>
            <a:endParaRPr sz="3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sz="3300" b="1" dirty="0" err="1">
                <a:latin typeface="Arial"/>
                <a:cs typeface="Arial"/>
              </a:rPr>
              <a:t>Ядуурлын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аюу</a:t>
            </a:r>
            <a:r>
              <a:rPr lang="mn-MN" sz="3300" b="1" dirty="0">
                <a:latin typeface="Arial"/>
                <a:cs typeface="Arial"/>
              </a:rPr>
              <a:t>л</a:t>
            </a:r>
            <a:r>
              <a:rPr lang="en-US" sz="3300" b="1" dirty="0">
                <a:latin typeface="Arial"/>
                <a:cs typeface="Arial"/>
              </a:rPr>
              <a:t>: </a:t>
            </a:r>
            <a:r>
              <a:rPr lang="mn-MN" sz="3300" b="1" dirty="0">
                <a:latin typeface="Arial"/>
                <a:cs typeface="Arial"/>
              </a:rPr>
              <a:t>Аюулгүй байдал </a:t>
            </a:r>
            <a:endParaRPr lang="en-US" sz="3300" b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95"/>
              </a:spcBef>
            </a:pPr>
            <a:r>
              <a:rPr lang="mn-MN" sz="3300" b="1" dirty="0">
                <a:solidFill>
                  <a:schemeClr val="tx1"/>
                </a:solidFill>
                <a:latin typeface="Arial"/>
                <a:cs typeface="Arial"/>
              </a:rPr>
              <a:t>Үе дамжсан гэр бүлийн байрны оронд орон сууц хуваан амьдрах</a:t>
            </a:r>
            <a:endParaRPr sz="33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13" y="1364746"/>
            <a:ext cx="8184515" cy="18376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6</a:t>
            </a:r>
          </a:p>
          <a:p>
            <a:pPr marL="12700">
              <a:lnSpc>
                <a:spcPts val="7055"/>
              </a:lnSpc>
            </a:pPr>
            <a:r>
              <a:rPr u="none" spc="-530" dirty="0"/>
              <a:t>„</a:t>
            </a:r>
            <a:r>
              <a:rPr lang="mn-MN" u="none" spc="-530" dirty="0"/>
              <a:t>МӨНГӨН ҮЕИЙНХЭН</a:t>
            </a:r>
            <a:r>
              <a:rPr u="none" spc="-380" dirty="0"/>
              <a:t>“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24035" y="0"/>
            <a:ext cx="8880064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97213" y="5188476"/>
            <a:ext cx="7299959" cy="52547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mn-MN" sz="3300" b="1" spc="-25" dirty="0">
                <a:latin typeface="Arial"/>
                <a:cs typeface="Arial"/>
              </a:rPr>
              <a:t>Асуултын гол утга</a:t>
            </a:r>
            <a:r>
              <a:rPr sz="3300" b="1" spc="-25" dirty="0">
                <a:latin typeface="Arial"/>
                <a:cs typeface="Arial"/>
              </a:rPr>
              <a:t>:</a:t>
            </a:r>
            <a:r>
              <a:rPr sz="3300" b="1" spc="-155" dirty="0">
                <a:latin typeface="Arial"/>
                <a:cs typeface="Arial"/>
              </a:rPr>
              <a:t> </a:t>
            </a:r>
            <a:r>
              <a:rPr lang="mn-MN" sz="3300" b="1" spc="-155" dirty="0">
                <a:latin typeface="Arial"/>
                <a:cs typeface="Arial"/>
              </a:rPr>
              <a:t>нэн тэргүүний зорилт тань юу вэ</a:t>
            </a:r>
            <a:r>
              <a:rPr lang="en-US" sz="3300" b="1" spc="-155" dirty="0">
                <a:latin typeface="Arial"/>
                <a:cs typeface="Arial"/>
              </a:rPr>
              <a:t>?</a:t>
            </a:r>
            <a:endParaRPr sz="3300" dirty="0">
              <a:latin typeface="Arial"/>
              <a:cs typeface="Arial"/>
            </a:endParaRPr>
          </a:p>
          <a:p>
            <a:pPr marL="12700" marR="165735">
              <a:lnSpc>
                <a:spcPct val="183200"/>
              </a:lnSpc>
            </a:pPr>
            <a:r>
              <a:rPr lang="mn-MN" sz="3300" b="1" spc="-114" dirty="0">
                <a:latin typeface="Arial"/>
                <a:cs typeface="Arial"/>
              </a:rPr>
              <a:t>Мөнгөнөөс илүүтэй чухал зорилго </a:t>
            </a:r>
            <a:r>
              <a:rPr sz="3300" b="1" dirty="0" err="1">
                <a:latin typeface="Arial"/>
                <a:cs typeface="Arial"/>
              </a:rPr>
              <a:t>Ажил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олгогчдын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зүгээс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тавьж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буй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өндөр</a:t>
            </a:r>
            <a:r>
              <a:rPr sz="3300" b="1" dirty="0">
                <a:latin typeface="Arial"/>
                <a:cs typeface="Arial"/>
              </a:rPr>
              <a:t> </a:t>
            </a:r>
            <a:r>
              <a:rPr sz="3300" b="1" dirty="0" err="1">
                <a:latin typeface="Arial"/>
                <a:cs typeface="Arial"/>
              </a:rPr>
              <a:t>хүлээлт</a:t>
            </a:r>
            <a:r>
              <a:rPr sz="3300" b="1" dirty="0">
                <a:latin typeface="Arial"/>
                <a:cs typeface="Arial"/>
              </a:rPr>
              <a:t> </a:t>
            </a:r>
            <a:endParaRPr sz="33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00"/>
              </a:spcBef>
            </a:pPr>
            <a:r>
              <a:rPr lang="mn-MN" sz="3300" b="1" spc="-280" dirty="0">
                <a:latin typeface="Arial"/>
                <a:cs typeface="Arial"/>
              </a:rPr>
              <a:t>Бага цагаар ажиллаж</a:t>
            </a:r>
            <a:r>
              <a:rPr lang="en-US" sz="3300" b="1" spc="-280" dirty="0">
                <a:latin typeface="Arial"/>
                <a:cs typeface="Arial"/>
              </a:rPr>
              <a:t>,</a:t>
            </a:r>
            <a:r>
              <a:rPr lang="mn-MN" sz="3300" b="1" spc="-280" dirty="0">
                <a:latin typeface="Arial"/>
                <a:cs typeface="Arial"/>
              </a:rPr>
              <a:t> илүү их чөлөөт цагтай болох 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97213" y="1364746"/>
            <a:ext cx="8184515" cy="18376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ts val="7055"/>
              </a:lnSpc>
              <a:spcBef>
                <a:spcPts val="130"/>
              </a:spcBef>
            </a:pPr>
            <a:r>
              <a:rPr u="none" spc="-204" dirty="0"/>
              <a:t>МЕГАТРЕНД</a:t>
            </a:r>
            <a:r>
              <a:rPr u="none" spc="-710" dirty="0"/>
              <a:t> </a:t>
            </a:r>
            <a:r>
              <a:rPr u="none" spc="25" dirty="0"/>
              <a:t>7</a:t>
            </a:r>
          </a:p>
          <a:p>
            <a:pPr marL="12700">
              <a:lnSpc>
                <a:spcPts val="7055"/>
              </a:lnSpc>
            </a:pPr>
            <a:r>
              <a:rPr u="none" spc="-150" dirty="0"/>
              <a:t>„ШИНЭ АЖИЛ</a:t>
            </a:r>
            <a:r>
              <a:rPr u="none" spc="-10" dirty="0"/>
              <a:t>“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97212" y="3399034"/>
            <a:ext cx="5068638" cy="8579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50" b="1" spc="-220" dirty="0">
                <a:latin typeface="Arial"/>
                <a:cs typeface="Arial"/>
              </a:rPr>
              <a:t>АЖЛААС ИЛҮҮТЭЙ АМЬДРАЛАА ЧУХАЛЧЛАХ НЬ </a:t>
            </a:r>
            <a:endParaRPr sz="2750" dirty="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6110" y="0"/>
            <a:ext cx="9647988" cy="11308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1E568D18853C4D9B7DEDD60432AEAA" ma:contentTypeVersion="9" ma:contentTypeDescription="Ein neues Dokument erstellen." ma:contentTypeScope="" ma:versionID="580dd77ea44cbea91a5fb22c6c6a5d65">
  <xsd:schema xmlns:xsd="http://www.w3.org/2001/XMLSchema" xmlns:xs="http://www.w3.org/2001/XMLSchema" xmlns:p="http://schemas.microsoft.com/office/2006/metadata/properties" xmlns:ns3="cb1a03d1-3ebe-473b-b3f3-fc94957fbf77" xmlns:ns4="7b3a68cf-c856-4524-854e-f68e4cdca330" targetNamespace="http://schemas.microsoft.com/office/2006/metadata/properties" ma:root="true" ma:fieldsID="4104a81d021e1160234e629561043373" ns3:_="" ns4:_="">
    <xsd:import namespace="cb1a03d1-3ebe-473b-b3f3-fc94957fbf77"/>
    <xsd:import namespace="7b3a68cf-c856-4524-854e-f68e4cdca33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1a03d1-3ebe-473b-b3f3-fc94957fbf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3a68cf-c856-4524-854e-f68e4cdca3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40944C-5271-4864-ABD7-4DEC53C0C273}">
  <ds:schemaRefs>
    <ds:schemaRef ds:uri="http://purl.org/dc/elements/1.1/"/>
    <ds:schemaRef ds:uri="http://schemas.microsoft.com/office/infopath/2007/PartnerControls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cb1a03d1-3ebe-473b-b3f3-fc94957fbf77"/>
    <ds:schemaRef ds:uri="http://schemas.microsoft.com/office/2006/documentManagement/types"/>
    <ds:schemaRef ds:uri="7b3a68cf-c856-4524-854e-f68e4cdca33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A8343A1-BD72-42F9-A815-8C8807C77E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CB420A-6C8B-4071-9377-C24F9CB736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1a03d1-3ebe-473b-b3f3-fc94957fbf77"/>
    <ds:schemaRef ds:uri="7b3a68cf-c856-4524-854e-f68e4cdca3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491</Words>
  <Application>Microsoft Office PowerPoint</Application>
  <PresentationFormat>Custom</PresentationFormat>
  <Paragraphs>121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MS PGothic</vt:lpstr>
      <vt:lpstr>Arial</vt:lpstr>
      <vt:lpstr>Calibri</vt:lpstr>
      <vt:lpstr>Tahoma</vt:lpstr>
      <vt:lpstr>Office Theme</vt:lpstr>
      <vt:lpstr>PowerPoint Presentation</vt:lpstr>
      <vt:lpstr>МЕГАТРЕНДЫГ ТАНЬЖ МЭДЭХ НЬ</vt:lpstr>
      <vt:lpstr>МЕГАТРЕНД 1 „ЖЕНДЕРИЙН ШИЛЖИЛТ “</vt:lpstr>
      <vt:lpstr>МЕГАТРЕНД 2 „БИЕЭ ДААХ“</vt:lpstr>
      <vt:lpstr>МЕГАТРЕНД 3 „ШИЛЖИЛТ ХӨДӨЛГӨӨН“</vt:lpstr>
      <vt:lpstr>МЕГАТРЕНД 4 „НЕО-ЭКОЛОГИ“</vt:lpstr>
      <vt:lpstr>МЕГАТРЕНД 5 „ХАРИЛЦАА ХОЛБОО“</vt:lpstr>
      <vt:lpstr>МЕГАТРЕНД 6 „МӨНГӨН ҮЕИЙНХЭН“</vt:lpstr>
      <vt:lpstr>МЕГАТРЕНД 7 „ШИНЭ АЖИЛ“</vt:lpstr>
      <vt:lpstr>МЕГАТРЕНД 8 „ЭРҮҮЛ МЭНД“</vt:lpstr>
      <vt:lpstr>ЖИШЭЭ</vt:lpstr>
      <vt:lpstr>BLOX.MOVE</vt:lpstr>
      <vt:lpstr>CASEABLE.DE</vt:lpstr>
      <vt:lpstr>THEMAGIC5</vt:lpstr>
      <vt:lpstr>BACKSCHWESTERN.DE</vt:lpstr>
      <vt:lpstr>CHARLESJEFFREY LOVERBOY.COM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mongolian-entrepreneurs-2022</dc:title>
  <dc:creator>Purevmaa</dc:creator>
  <cp:lastModifiedBy>Sambuunyam Zolzaya</cp:lastModifiedBy>
  <cp:revision>16</cp:revision>
  <dcterms:created xsi:type="dcterms:W3CDTF">2022-09-05T04:55:21Z</dcterms:created>
  <dcterms:modified xsi:type="dcterms:W3CDTF">2022-09-05T08:51:52Z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2022-09-02T00:00:00Z</vt:filetime>
  </property>
  <property fmtid="{D5CDD505-2E9C-101B-9397-08002B2CF9AE}" pid="3" name="Creator">
    <vt:lpwstr>Keynote</vt:lpwstr>
  </property>
  <property fmtid="{D5CDD505-2E9C-101B-9397-08002B2CF9AE}" pid="4" name="LastSaved">
    <vt:filetime>2022-09-05T00:00:00Z</vt:filetime>
  </property>
  <property fmtid="{D5CDD505-2E9C-101B-9397-08002B2CF9AE}" pid="5" name="Producer">
    <vt:lpwstr>macOS Version 12.4 (Build 21F79) Quartz PDFContext</vt:lpwstr>
  </property>
  <property fmtid="{D5CDD505-2E9C-101B-9397-08002B2CF9AE}" pid="6" name="ContentTypeId">
    <vt:lpwstr>0x010100471E568D18853C4D9B7DEDD60432AEAA</vt:lpwstr>
  </property>
</Properties>
</file>